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nva Sans" panose="020B0503030501040103" pitchFamily="34" charset="0"/>
      <p:regular r:id="rId16"/>
    </p:embeddedFont>
    <p:embeddedFont>
      <p:font typeface="Canva Sans Bold" panose="020B0803030501040103" pitchFamily="34" charset="0"/>
      <p:regular r:id="rId17"/>
      <p:bold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593" autoAdjust="0"/>
  </p:normalViewPr>
  <p:slideViewPr>
    <p:cSldViewPr>
      <p:cViewPr varScale="1">
        <p:scale>
          <a:sx n="73" d="100"/>
          <a:sy n="73" d="100"/>
        </p:scale>
        <p:origin x="584" y="3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5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4.sv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11" Type="http://schemas.openxmlformats.org/officeDocument/2006/relationships/image" Target="../media/image3.png"/><Relationship Id="rId5" Type="http://schemas.openxmlformats.org/officeDocument/2006/relationships/image" Target="../media/image51.png"/><Relationship Id="rId10" Type="http://schemas.openxmlformats.org/officeDocument/2006/relationships/image" Target="../media/image56.svg"/><Relationship Id="rId4" Type="http://schemas.openxmlformats.org/officeDocument/2006/relationships/image" Target="../media/image50.svg"/><Relationship Id="rId9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9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2.png"/><Relationship Id="rId7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1.png"/><Relationship Id="rId3" Type="http://schemas.microsoft.com/office/2007/relationships/media" Target="../media/media2.mp4"/><Relationship Id="rId7" Type="http://schemas.openxmlformats.org/officeDocument/2006/relationships/image" Target="../media/image18.png"/><Relationship Id="rId12" Type="http://schemas.openxmlformats.org/officeDocument/2006/relationships/image" Target="../media/image20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7.jpeg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.svg"/><Relationship Id="rId4" Type="http://schemas.microsoft.com/office/2007/relationships/media" Target="../media/media3.mp4"/><Relationship Id="rId9" Type="http://schemas.openxmlformats.org/officeDocument/2006/relationships/image" Target="../media/image3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8.png"/><Relationship Id="rId7" Type="http://schemas.openxmlformats.org/officeDocument/2006/relationships/image" Target="../media/image4.sv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image" Target="../media/image19.svg"/><Relationship Id="rId9" Type="http://schemas.openxmlformats.org/officeDocument/2006/relationships/hyperlink" Target="https://www.spatial.io/s/Clicktap-Digital-65141b315dc413d53cfeb8db?share=6930443988628999684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8.png"/><Relationship Id="rId7" Type="http://schemas.openxmlformats.org/officeDocument/2006/relationships/image" Target="../media/image4.sv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4.png"/><Relationship Id="rId4" Type="http://schemas.openxmlformats.org/officeDocument/2006/relationships/image" Target="../media/image19.svg"/><Relationship Id="rId9" Type="http://schemas.openxmlformats.org/officeDocument/2006/relationships/hyperlink" Target="https://www.spatial.io/s/Digital-Bank-65645179cd81856f0c4d1634?share=3397590439607190322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3.png"/><Relationship Id="rId18" Type="http://schemas.openxmlformats.org/officeDocument/2006/relationships/image" Target="../media/image38.svg"/><Relationship Id="rId3" Type="http://schemas.openxmlformats.org/officeDocument/2006/relationships/image" Target="../media/image4.svg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17" Type="http://schemas.openxmlformats.org/officeDocument/2006/relationships/image" Target="../media/image37.png"/><Relationship Id="rId2" Type="http://schemas.openxmlformats.org/officeDocument/2006/relationships/image" Target="../media/image3.png"/><Relationship Id="rId16" Type="http://schemas.openxmlformats.org/officeDocument/2006/relationships/image" Target="../media/image36.svg"/><Relationship Id="rId20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svg"/><Relationship Id="rId19" Type="http://schemas.openxmlformats.org/officeDocument/2006/relationships/image" Target="../media/image39.png"/><Relationship Id="rId4" Type="http://schemas.openxmlformats.org/officeDocument/2006/relationships/image" Target="../media/image5.png"/><Relationship Id="rId9" Type="http://schemas.openxmlformats.org/officeDocument/2006/relationships/image" Target="../media/image29.png"/><Relationship Id="rId14" Type="http://schemas.openxmlformats.org/officeDocument/2006/relationships/image" Target="../media/image3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3.png"/><Relationship Id="rId7" Type="http://schemas.openxmlformats.org/officeDocument/2006/relationships/image" Target="../media/image44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11" Type="http://schemas.openxmlformats.org/officeDocument/2006/relationships/image" Target="../media/image5.png"/><Relationship Id="rId5" Type="http://schemas.openxmlformats.org/officeDocument/2006/relationships/image" Target="../media/image42.png"/><Relationship Id="rId10" Type="http://schemas.openxmlformats.org/officeDocument/2006/relationships/image" Target="../media/image47.svg"/><Relationship Id="rId4" Type="http://schemas.openxmlformats.org/officeDocument/2006/relationships/image" Target="../media/image4.sv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50921">
                <a:alpha val="100000"/>
              </a:srgbClr>
            </a:gs>
            <a:gs pos="100000">
              <a:srgbClr val="2C0653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B4D7749E-825D-8245-0864-6A69226F87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2"/>
            <a:ext cx="20115646" cy="11315051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 rot="5400000">
            <a:off x="12412942" y="2346239"/>
            <a:ext cx="7626750" cy="762675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DA8EA">
                    <a:alpha val="100000"/>
                  </a:srgbClr>
                </a:gs>
                <a:gs pos="100000">
                  <a:srgbClr val="A000CE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47610" y="2346239"/>
            <a:ext cx="12439622" cy="5881613"/>
            <a:chOff x="0" y="0"/>
            <a:chExt cx="1753433" cy="82904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53433" cy="829046"/>
            </a:xfrm>
            <a:custGeom>
              <a:avLst/>
              <a:gdLst/>
              <a:ahLst/>
              <a:cxnLst/>
              <a:rect l="l" t="t" r="r" b="b"/>
              <a:pathLst>
                <a:path w="1753433" h="829046">
                  <a:moveTo>
                    <a:pt x="36719" y="0"/>
                  </a:moveTo>
                  <a:lnTo>
                    <a:pt x="1716714" y="0"/>
                  </a:lnTo>
                  <a:cubicBezTo>
                    <a:pt x="1736994" y="0"/>
                    <a:pt x="1753433" y="16440"/>
                    <a:pt x="1753433" y="36719"/>
                  </a:cubicBezTo>
                  <a:lnTo>
                    <a:pt x="1753433" y="792327"/>
                  </a:lnTo>
                  <a:cubicBezTo>
                    <a:pt x="1753433" y="812606"/>
                    <a:pt x="1736994" y="829046"/>
                    <a:pt x="1716714" y="829046"/>
                  </a:cubicBezTo>
                  <a:lnTo>
                    <a:pt x="36719" y="829046"/>
                  </a:lnTo>
                  <a:cubicBezTo>
                    <a:pt x="26981" y="829046"/>
                    <a:pt x="17641" y="825177"/>
                    <a:pt x="10755" y="818291"/>
                  </a:cubicBezTo>
                  <a:cubicBezTo>
                    <a:pt x="3869" y="811405"/>
                    <a:pt x="0" y="802065"/>
                    <a:pt x="0" y="792327"/>
                  </a:cubicBezTo>
                  <a:lnTo>
                    <a:pt x="0" y="36719"/>
                  </a:lnTo>
                  <a:cubicBezTo>
                    <a:pt x="0" y="16440"/>
                    <a:pt x="16440" y="0"/>
                    <a:pt x="3671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50921">
                    <a:alpha val="54000"/>
                  </a:srgbClr>
                </a:gs>
                <a:gs pos="100000">
                  <a:srgbClr val="2C0653">
                    <a:alpha val="54000"/>
                  </a:srgbClr>
                </a:gs>
              </a:gsLst>
              <a:lin ang="0"/>
            </a:gradFill>
            <a:ln w="38100" cap="rnd">
              <a:gradFill>
                <a:gsLst>
                  <a:gs pos="0">
                    <a:srgbClr val="280161">
                      <a:alpha val="54000"/>
                    </a:srgbClr>
                  </a:gs>
                  <a:gs pos="100000">
                    <a:srgbClr val="4200A3">
                      <a:alpha val="54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753433" cy="8671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93640" y="3599026"/>
            <a:ext cx="9605851" cy="1181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26"/>
              </a:lnSpc>
            </a:pPr>
            <a:r>
              <a:rPr lang="en-US" sz="4714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Revolutionizing Advertising with Augmented Reality &amp; CGI</a:t>
            </a:r>
          </a:p>
        </p:txBody>
      </p:sp>
      <p:sp>
        <p:nvSpPr>
          <p:cNvPr id="9" name="Freeform 9"/>
          <p:cNvSpPr/>
          <p:nvPr/>
        </p:nvSpPr>
        <p:spPr>
          <a:xfrm>
            <a:off x="10033998" y="2795594"/>
            <a:ext cx="9343302" cy="7825015"/>
          </a:xfrm>
          <a:custGeom>
            <a:avLst/>
            <a:gdLst/>
            <a:ahLst/>
            <a:cxnLst/>
            <a:rect l="l" t="t" r="r" b="b"/>
            <a:pathLst>
              <a:path w="9343302" h="7825015">
                <a:moveTo>
                  <a:pt x="0" y="0"/>
                </a:moveTo>
                <a:lnTo>
                  <a:pt x="9343301" y="0"/>
                </a:lnTo>
                <a:lnTo>
                  <a:pt x="9343301" y="7825015"/>
                </a:lnTo>
                <a:lnTo>
                  <a:pt x="0" y="78250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256230" y="5404187"/>
            <a:ext cx="2438700" cy="807119"/>
            <a:chOff x="0" y="0"/>
            <a:chExt cx="343748" cy="11376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43748" cy="113768"/>
            </a:xfrm>
            <a:custGeom>
              <a:avLst/>
              <a:gdLst/>
              <a:ahLst/>
              <a:cxnLst/>
              <a:rect l="l" t="t" r="r" b="b"/>
              <a:pathLst>
                <a:path w="343748" h="113768">
                  <a:moveTo>
                    <a:pt x="56884" y="0"/>
                  </a:moveTo>
                  <a:lnTo>
                    <a:pt x="286864" y="0"/>
                  </a:lnTo>
                  <a:cubicBezTo>
                    <a:pt x="318280" y="0"/>
                    <a:pt x="343748" y="25468"/>
                    <a:pt x="343748" y="56884"/>
                  </a:cubicBezTo>
                  <a:lnTo>
                    <a:pt x="343748" y="56884"/>
                  </a:lnTo>
                  <a:cubicBezTo>
                    <a:pt x="343748" y="71970"/>
                    <a:pt x="337755" y="86439"/>
                    <a:pt x="327087" y="97107"/>
                  </a:cubicBezTo>
                  <a:cubicBezTo>
                    <a:pt x="316420" y="107775"/>
                    <a:pt x="301951" y="113768"/>
                    <a:pt x="286864" y="113768"/>
                  </a:cubicBezTo>
                  <a:lnTo>
                    <a:pt x="56884" y="113768"/>
                  </a:lnTo>
                  <a:cubicBezTo>
                    <a:pt x="25468" y="113768"/>
                    <a:pt x="0" y="88300"/>
                    <a:pt x="0" y="56884"/>
                  </a:cubicBezTo>
                  <a:lnTo>
                    <a:pt x="0" y="56884"/>
                  </a:lnTo>
                  <a:cubicBezTo>
                    <a:pt x="0" y="25468"/>
                    <a:pt x="25468" y="0"/>
                    <a:pt x="5688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DA8EA">
                    <a:alpha val="100000"/>
                  </a:srgbClr>
                </a:gs>
                <a:gs pos="100000">
                  <a:srgbClr val="A000CE">
                    <a:alpha val="100000"/>
                  </a:srgbClr>
                </a:gs>
              </a:gsLst>
              <a:lin ang="0"/>
            </a:gradFill>
            <a:ln cap="rnd">
              <a:noFill/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43748" cy="151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-47625" y="8760582"/>
            <a:ext cx="3330092" cy="3330092"/>
          </a:xfrm>
          <a:custGeom>
            <a:avLst/>
            <a:gdLst/>
            <a:ahLst/>
            <a:cxnLst/>
            <a:rect l="l" t="t" r="r" b="b"/>
            <a:pathLst>
              <a:path w="3330092" h="3330092">
                <a:moveTo>
                  <a:pt x="0" y="0"/>
                </a:moveTo>
                <a:lnTo>
                  <a:pt x="3330092" y="0"/>
                </a:lnTo>
                <a:lnTo>
                  <a:pt x="3330092" y="3330091"/>
                </a:lnTo>
                <a:lnTo>
                  <a:pt x="0" y="33300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197794" y="5650367"/>
            <a:ext cx="930040" cy="930040"/>
          </a:xfrm>
          <a:custGeom>
            <a:avLst/>
            <a:gdLst/>
            <a:ahLst/>
            <a:cxnLst/>
            <a:rect l="l" t="t" r="r" b="b"/>
            <a:pathLst>
              <a:path w="930040" h="930040">
                <a:moveTo>
                  <a:pt x="0" y="0"/>
                </a:moveTo>
                <a:lnTo>
                  <a:pt x="930040" y="0"/>
                </a:lnTo>
                <a:lnTo>
                  <a:pt x="930040" y="930040"/>
                </a:lnTo>
                <a:lnTo>
                  <a:pt x="0" y="9300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54645" y="310164"/>
            <a:ext cx="3582535" cy="889663"/>
          </a:xfrm>
          <a:custGeom>
            <a:avLst/>
            <a:gdLst/>
            <a:ahLst/>
            <a:cxnLst/>
            <a:rect l="l" t="t" r="r" b="b"/>
            <a:pathLst>
              <a:path w="3582535" h="889663">
                <a:moveTo>
                  <a:pt x="0" y="0"/>
                </a:moveTo>
                <a:lnTo>
                  <a:pt x="3582535" y="0"/>
                </a:lnTo>
                <a:lnTo>
                  <a:pt x="3582535" y="889663"/>
                </a:lnTo>
                <a:lnTo>
                  <a:pt x="0" y="8896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402853" y="5423237"/>
            <a:ext cx="2014904" cy="69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Engage Audiences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4207301" y="5461337"/>
            <a:ext cx="2438700" cy="807119"/>
            <a:chOff x="0" y="0"/>
            <a:chExt cx="343748" cy="11376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43748" cy="113768"/>
            </a:xfrm>
            <a:custGeom>
              <a:avLst/>
              <a:gdLst/>
              <a:ahLst/>
              <a:cxnLst/>
              <a:rect l="l" t="t" r="r" b="b"/>
              <a:pathLst>
                <a:path w="343748" h="113768">
                  <a:moveTo>
                    <a:pt x="56884" y="0"/>
                  </a:moveTo>
                  <a:lnTo>
                    <a:pt x="286864" y="0"/>
                  </a:lnTo>
                  <a:cubicBezTo>
                    <a:pt x="318280" y="0"/>
                    <a:pt x="343748" y="25468"/>
                    <a:pt x="343748" y="56884"/>
                  </a:cubicBezTo>
                  <a:lnTo>
                    <a:pt x="343748" y="56884"/>
                  </a:lnTo>
                  <a:cubicBezTo>
                    <a:pt x="343748" y="71970"/>
                    <a:pt x="337755" y="86439"/>
                    <a:pt x="327087" y="97107"/>
                  </a:cubicBezTo>
                  <a:cubicBezTo>
                    <a:pt x="316420" y="107775"/>
                    <a:pt x="301951" y="113768"/>
                    <a:pt x="286864" y="113768"/>
                  </a:cubicBezTo>
                  <a:lnTo>
                    <a:pt x="56884" y="113768"/>
                  </a:lnTo>
                  <a:cubicBezTo>
                    <a:pt x="25468" y="113768"/>
                    <a:pt x="0" y="88300"/>
                    <a:pt x="0" y="56884"/>
                  </a:cubicBezTo>
                  <a:lnTo>
                    <a:pt x="0" y="56884"/>
                  </a:lnTo>
                  <a:cubicBezTo>
                    <a:pt x="0" y="25468"/>
                    <a:pt x="25468" y="0"/>
                    <a:pt x="5688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DA8EA">
                    <a:alpha val="100000"/>
                  </a:srgbClr>
                </a:gs>
                <a:gs pos="100000">
                  <a:srgbClr val="A000CE">
                    <a:alpha val="100000"/>
                  </a:srgbClr>
                </a:gs>
              </a:gsLst>
              <a:lin ang="0"/>
            </a:gradFill>
            <a:ln cap="rnd">
              <a:noFill/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343748" cy="151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4419199" y="5481991"/>
            <a:ext cx="2014904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Amplify</a:t>
            </a:r>
          </a:p>
          <a:p>
            <a:pPr algn="ctr">
              <a:lnSpc>
                <a:spcPts val="2939"/>
              </a:lnSpc>
              <a:spcBef>
                <a:spcPct val="0"/>
              </a:spcBef>
            </a:pPr>
            <a:r>
              <a:rPr lang="en-US" sz="20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Brands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7160351" y="5461337"/>
            <a:ext cx="2438700" cy="807119"/>
            <a:chOff x="0" y="0"/>
            <a:chExt cx="343748" cy="11376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43748" cy="113768"/>
            </a:xfrm>
            <a:custGeom>
              <a:avLst/>
              <a:gdLst/>
              <a:ahLst/>
              <a:cxnLst/>
              <a:rect l="l" t="t" r="r" b="b"/>
              <a:pathLst>
                <a:path w="343748" h="113768">
                  <a:moveTo>
                    <a:pt x="56884" y="0"/>
                  </a:moveTo>
                  <a:lnTo>
                    <a:pt x="286864" y="0"/>
                  </a:lnTo>
                  <a:cubicBezTo>
                    <a:pt x="318280" y="0"/>
                    <a:pt x="343748" y="25468"/>
                    <a:pt x="343748" y="56884"/>
                  </a:cubicBezTo>
                  <a:lnTo>
                    <a:pt x="343748" y="56884"/>
                  </a:lnTo>
                  <a:cubicBezTo>
                    <a:pt x="343748" y="71970"/>
                    <a:pt x="337755" y="86439"/>
                    <a:pt x="327087" y="97107"/>
                  </a:cubicBezTo>
                  <a:cubicBezTo>
                    <a:pt x="316420" y="107775"/>
                    <a:pt x="301951" y="113768"/>
                    <a:pt x="286864" y="113768"/>
                  </a:cubicBezTo>
                  <a:lnTo>
                    <a:pt x="56884" y="113768"/>
                  </a:lnTo>
                  <a:cubicBezTo>
                    <a:pt x="25468" y="113768"/>
                    <a:pt x="0" y="88300"/>
                    <a:pt x="0" y="56884"/>
                  </a:cubicBezTo>
                  <a:lnTo>
                    <a:pt x="0" y="56884"/>
                  </a:lnTo>
                  <a:cubicBezTo>
                    <a:pt x="0" y="25468"/>
                    <a:pt x="25468" y="0"/>
                    <a:pt x="5688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DA8EA">
                    <a:alpha val="100000"/>
                  </a:srgbClr>
                </a:gs>
                <a:gs pos="100000">
                  <a:srgbClr val="A000CE">
                    <a:alpha val="100000"/>
                  </a:srgbClr>
                </a:gs>
              </a:gsLst>
              <a:lin ang="0"/>
            </a:gradFill>
            <a:ln cap="rnd">
              <a:noFill/>
              <a:prstDash val="solid"/>
              <a:round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343748" cy="151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7385870" y="5481991"/>
            <a:ext cx="2014904" cy="76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Drive</a:t>
            </a:r>
          </a:p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Results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3156234-8700-0175-8B24-ECFFB45B0BED}"/>
              </a:ext>
            </a:extLst>
          </p:cNvPr>
          <p:cNvSpPr txBox="1"/>
          <p:nvPr/>
        </p:nvSpPr>
        <p:spPr>
          <a:xfrm>
            <a:off x="4818460" y="5858946"/>
            <a:ext cx="101512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32D8C71-76F8-1E88-D866-D2C573237D18}"/>
              </a:ext>
            </a:extLst>
          </p:cNvPr>
          <p:cNvSpPr txBox="1"/>
          <p:nvPr/>
        </p:nvSpPr>
        <p:spPr>
          <a:xfrm>
            <a:off x="4818460" y="5858946"/>
            <a:ext cx="101512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31" name="Rectangle 1">
            <a:extLst>
              <a:ext uri="{FF2B5EF4-FFF2-40B4-BE49-F238E27FC236}">
                <a16:creationId xmlns:a16="http://schemas.microsoft.com/office/drawing/2014/main" id="{6D38AE32-9523-01ED-B162-E355727CAB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2" name="Rectangle 2">
            <a:extLst>
              <a:ext uri="{FF2B5EF4-FFF2-40B4-BE49-F238E27FC236}">
                <a16:creationId xmlns:a16="http://schemas.microsoft.com/office/drawing/2014/main" id="{265C6B0D-4A7A-4692-C17A-D868E7B335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50921">
                <a:alpha val="100000"/>
              </a:srgbClr>
            </a:gs>
            <a:gs pos="100000">
              <a:srgbClr val="2C0653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085278"/>
            <a:ext cx="16230600" cy="4493372"/>
            <a:chOff x="0" y="0"/>
            <a:chExt cx="10357189" cy="28673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357190" cy="2867344"/>
            </a:xfrm>
            <a:custGeom>
              <a:avLst/>
              <a:gdLst/>
              <a:ahLst/>
              <a:cxnLst/>
              <a:rect l="l" t="t" r="r" b="b"/>
              <a:pathLst>
                <a:path w="10357190" h="2867344">
                  <a:moveTo>
                    <a:pt x="0" y="2437242"/>
                  </a:moveTo>
                  <a:lnTo>
                    <a:pt x="0" y="430102"/>
                  </a:lnTo>
                  <a:cubicBezTo>
                    <a:pt x="0" y="192112"/>
                    <a:pt x="277573" y="0"/>
                    <a:pt x="621431" y="0"/>
                  </a:cubicBezTo>
                  <a:lnTo>
                    <a:pt x="9735758" y="0"/>
                  </a:lnTo>
                  <a:cubicBezTo>
                    <a:pt x="10079617" y="0"/>
                    <a:pt x="10357190" y="192112"/>
                    <a:pt x="10357190" y="430102"/>
                  </a:cubicBezTo>
                  <a:lnTo>
                    <a:pt x="10357190" y="2437242"/>
                  </a:lnTo>
                  <a:cubicBezTo>
                    <a:pt x="10357190" y="2675232"/>
                    <a:pt x="10079617" y="2867344"/>
                    <a:pt x="9735758" y="2867344"/>
                  </a:cubicBezTo>
                  <a:lnTo>
                    <a:pt x="621431" y="2867344"/>
                  </a:lnTo>
                  <a:cubicBezTo>
                    <a:pt x="277573" y="2867344"/>
                    <a:pt x="0" y="2675232"/>
                    <a:pt x="0" y="2437242"/>
                  </a:cubicBezTo>
                  <a:close/>
                </a:path>
              </a:pathLst>
            </a:custGeom>
            <a:blipFill>
              <a:blip r:embed="rId2"/>
              <a:stretch>
                <a:fillRect t="-60174" b="-80482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9748476" y="5423812"/>
            <a:ext cx="5804048" cy="3263358"/>
            <a:chOff x="0" y="0"/>
            <a:chExt cx="785437" cy="44161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85437" cy="441616"/>
            </a:xfrm>
            <a:custGeom>
              <a:avLst/>
              <a:gdLst/>
              <a:ahLst/>
              <a:cxnLst/>
              <a:rect l="l" t="t" r="r" b="b"/>
              <a:pathLst>
                <a:path w="785437" h="441616">
                  <a:moveTo>
                    <a:pt x="78699" y="0"/>
                  </a:moveTo>
                  <a:lnTo>
                    <a:pt x="706738" y="0"/>
                  </a:lnTo>
                  <a:cubicBezTo>
                    <a:pt x="750202" y="0"/>
                    <a:pt x="785437" y="35235"/>
                    <a:pt x="785437" y="78699"/>
                  </a:cubicBezTo>
                  <a:lnTo>
                    <a:pt x="785437" y="362917"/>
                  </a:lnTo>
                  <a:cubicBezTo>
                    <a:pt x="785437" y="406382"/>
                    <a:pt x="750202" y="441616"/>
                    <a:pt x="706738" y="441616"/>
                  </a:cubicBezTo>
                  <a:lnTo>
                    <a:pt x="78699" y="441616"/>
                  </a:lnTo>
                  <a:cubicBezTo>
                    <a:pt x="35235" y="441616"/>
                    <a:pt x="0" y="406382"/>
                    <a:pt x="0" y="362917"/>
                  </a:cubicBezTo>
                  <a:lnTo>
                    <a:pt x="0" y="78699"/>
                  </a:lnTo>
                  <a:cubicBezTo>
                    <a:pt x="0" y="35235"/>
                    <a:pt x="35235" y="0"/>
                    <a:pt x="7869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50921">
                    <a:alpha val="100000"/>
                  </a:srgbClr>
                </a:gs>
                <a:gs pos="100000">
                  <a:srgbClr val="2C0653">
                    <a:alpha val="100000"/>
                  </a:srgbClr>
                </a:gs>
              </a:gsLst>
              <a:lin ang="0"/>
            </a:gradFill>
            <a:ln w="38100" cap="rnd">
              <a:gradFill>
                <a:gsLst>
                  <a:gs pos="0">
                    <a:srgbClr val="280161">
                      <a:alpha val="100000"/>
                    </a:srgbClr>
                  </a:gs>
                  <a:gs pos="100000">
                    <a:srgbClr val="4200A3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785437" cy="479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0526987" y="7111719"/>
            <a:ext cx="277401" cy="277401"/>
          </a:xfrm>
          <a:custGeom>
            <a:avLst/>
            <a:gdLst/>
            <a:ahLst/>
            <a:cxnLst/>
            <a:rect l="l" t="t" r="r" b="b"/>
            <a:pathLst>
              <a:path w="277401" h="277401">
                <a:moveTo>
                  <a:pt x="0" y="0"/>
                </a:moveTo>
                <a:lnTo>
                  <a:pt x="277402" y="0"/>
                </a:lnTo>
                <a:lnTo>
                  <a:pt x="277402" y="277401"/>
                </a:lnTo>
                <a:lnTo>
                  <a:pt x="0" y="2774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533019" y="5905048"/>
            <a:ext cx="265338" cy="265338"/>
          </a:xfrm>
          <a:custGeom>
            <a:avLst/>
            <a:gdLst/>
            <a:ahLst/>
            <a:cxnLst/>
            <a:rect l="l" t="t" r="r" b="b"/>
            <a:pathLst>
              <a:path w="265338" h="265338">
                <a:moveTo>
                  <a:pt x="0" y="0"/>
                </a:moveTo>
                <a:lnTo>
                  <a:pt x="265338" y="0"/>
                </a:lnTo>
                <a:lnTo>
                  <a:pt x="265338" y="265338"/>
                </a:lnTo>
                <a:lnTo>
                  <a:pt x="0" y="2653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533997" y="7727351"/>
            <a:ext cx="263383" cy="263383"/>
          </a:xfrm>
          <a:custGeom>
            <a:avLst/>
            <a:gdLst/>
            <a:ahLst/>
            <a:cxnLst/>
            <a:rect l="l" t="t" r="r" b="b"/>
            <a:pathLst>
              <a:path w="263383" h="263383">
                <a:moveTo>
                  <a:pt x="0" y="0"/>
                </a:moveTo>
                <a:lnTo>
                  <a:pt x="263383" y="0"/>
                </a:lnTo>
                <a:lnTo>
                  <a:pt x="263383" y="263383"/>
                </a:lnTo>
                <a:lnTo>
                  <a:pt x="0" y="2633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508736" y="6485562"/>
            <a:ext cx="313905" cy="313905"/>
          </a:xfrm>
          <a:custGeom>
            <a:avLst/>
            <a:gdLst/>
            <a:ahLst/>
            <a:cxnLst/>
            <a:rect l="l" t="t" r="r" b="b"/>
            <a:pathLst>
              <a:path w="313905" h="313905">
                <a:moveTo>
                  <a:pt x="0" y="0"/>
                </a:moveTo>
                <a:lnTo>
                  <a:pt x="313904" y="0"/>
                </a:lnTo>
                <a:lnTo>
                  <a:pt x="313904" y="313904"/>
                </a:lnTo>
                <a:lnTo>
                  <a:pt x="0" y="3139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1145831" y="5887540"/>
            <a:ext cx="3704103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60"/>
              </a:lnSpc>
            </a:pPr>
            <a:r>
              <a:rPr lang="en-US" sz="200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www.layerxuae.com</a:t>
            </a:r>
            <a:endParaRPr lang="en-US" sz="2000" dirty="0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5337540" y="8572870"/>
            <a:ext cx="3330092" cy="3330092"/>
          </a:xfrm>
          <a:custGeom>
            <a:avLst/>
            <a:gdLst/>
            <a:ahLst/>
            <a:cxnLst/>
            <a:rect l="l" t="t" r="r" b="b"/>
            <a:pathLst>
              <a:path w="3330092" h="3330092">
                <a:moveTo>
                  <a:pt x="0" y="0"/>
                </a:moveTo>
                <a:lnTo>
                  <a:pt x="3330091" y="0"/>
                </a:lnTo>
                <a:lnTo>
                  <a:pt x="3330091" y="3330091"/>
                </a:lnTo>
                <a:lnTo>
                  <a:pt x="0" y="333009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442921" y="3716013"/>
            <a:ext cx="15402159" cy="849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50"/>
              </a:lnSpc>
            </a:pPr>
            <a:r>
              <a:rPr lang="en-US" sz="6614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Let’s Create the Future of Advertising</a:t>
            </a:r>
          </a:p>
        </p:txBody>
      </p:sp>
      <p:sp>
        <p:nvSpPr>
          <p:cNvPr id="14" name="Freeform 14"/>
          <p:cNvSpPr/>
          <p:nvPr/>
        </p:nvSpPr>
        <p:spPr>
          <a:xfrm>
            <a:off x="294495" y="269537"/>
            <a:ext cx="3057031" cy="759163"/>
          </a:xfrm>
          <a:custGeom>
            <a:avLst/>
            <a:gdLst/>
            <a:ahLst/>
            <a:cxnLst/>
            <a:rect l="l" t="t" r="r" b="b"/>
            <a:pathLst>
              <a:path w="3057031" h="759163">
                <a:moveTo>
                  <a:pt x="0" y="0"/>
                </a:moveTo>
                <a:lnTo>
                  <a:pt x="3057032" y="0"/>
                </a:lnTo>
                <a:lnTo>
                  <a:pt x="3057032" y="759163"/>
                </a:lnTo>
                <a:lnTo>
                  <a:pt x="0" y="75916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223454" y="6875666"/>
            <a:ext cx="7612921" cy="1139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00"/>
              </a:lnSpc>
            </a:pPr>
            <a:r>
              <a:rPr lang="en-US" sz="80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Get in Touch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146279" y="6492337"/>
            <a:ext cx="3551255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60"/>
              </a:lnSpc>
            </a:pPr>
            <a:r>
              <a:rPr lang="en-US" sz="200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info@layerxuae.com</a:t>
            </a:r>
            <a:endParaRPr lang="en-US" sz="2000" dirty="0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1145831" y="7100242"/>
            <a:ext cx="2446430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60"/>
              </a:lnSpc>
            </a:pPr>
            <a:r>
              <a:rPr lang="en-US" sz="20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+971 585 868 494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152310" y="7708865"/>
            <a:ext cx="337442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60"/>
              </a:lnSpc>
            </a:pPr>
            <a:r>
              <a:rPr lang="en-US" sz="20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@</a:t>
            </a:r>
            <a:r>
              <a:rPr lang="en-US" sz="200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layerX</a:t>
            </a:r>
            <a:endParaRPr lang="en-US" sz="2000" dirty="0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grpSp>
        <p:nvGrpSpPr>
          <p:cNvPr id="19" name="Group 19"/>
          <p:cNvGrpSpPr/>
          <p:nvPr/>
        </p:nvGrpSpPr>
        <p:grpSpPr>
          <a:xfrm>
            <a:off x="990600" y="6642515"/>
            <a:ext cx="6794333" cy="1701386"/>
            <a:chOff x="0" y="0"/>
            <a:chExt cx="1507473" cy="40207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507473" cy="402076"/>
            </a:xfrm>
            <a:custGeom>
              <a:avLst/>
              <a:gdLst/>
              <a:ahLst/>
              <a:cxnLst/>
              <a:rect l="l" t="t" r="r" b="b"/>
              <a:pathLst>
                <a:path w="1507473" h="402076">
                  <a:moveTo>
                    <a:pt x="67229" y="0"/>
                  </a:moveTo>
                  <a:lnTo>
                    <a:pt x="1440245" y="0"/>
                  </a:lnTo>
                  <a:cubicBezTo>
                    <a:pt x="1477374" y="0"/>
                    <a:pt x="1507473" y="30099"/>
                    <a:pt x="1507473" y="67229"/>
                  </a:cubicBezTo>
                  <a:lnTo>
                    <a:pt x="1507473" y="334847"/>
                  </a:lnTo>
                  <a:cubicBezTo>
                    <a:pt x="1507473" y="352677"/>
                    <a:pt x="1500390" y="369777"/>
                    <a:pt x="1487783" y="382385"/>
                  </a:cubicBezTo>
                  <a:cubicBezTo>
                    <a:pt x="1475175" y="394993"/>
                    <a:pt x="1458075" y="402076"/>
                    <a:pt x="1440245" y="402076"/>
                  </a:cubicBezTo>
                  <a:lnTo>
                    <a:pt x="67229" y="402076"/>
                  </a:lnTo>
                  <a:cubicBezTo>
                    <a:pt x="30099" y="402076"/>
                    <a:pt x="0" y="371976"/>
                    <a:pt x="0" y="334847"/>
                  </a:cubicBezTo>
                  <a:lnTo>
                    <a:pt x="0" y="67229"/>
                  </a:lnTo>
                  <a:cubicBezTo>
                    <a:pt x="0" y="30099"/>
                    <a:pt x="30099" y="0"/>
                    <a:pt x="6722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50921">
                    <a:alpha val="54000"/>
                  </a:srgbClr>
                </a:gs>
                <a:gs pos="100000">
                  <a:srgbClr val="2C0653">
                    <a:alpha val="54000"/>
                  </a:srgbClr>
                </a:gs>
              </a:gsLst>
              <a:lin ang="0"/>
            </a:gradFill>
            <a:ln w="38100" cap="rnd">
              <a:gradFill>
                <a:gsLst>
                  <a:gs pos="0">
                    <a:srgbClr val="280161">
                      <a:alpha val="54000"/>
                    </a:srgbClr>
                  </a:gs>
                  <a:gs pos="100000">
                    <a:srgbClr val="4200A3">
                      <a:alpha val="54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1507473" cy="4401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50921">
                <a:alpha val="100000"/>
              </a:srgbClr>
            </a:gs>
            <a:gs pos="100000">
              <a:srgbClr val="2C0653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27044" y="4000223"/>
            <a:ext cx="2943695" cy="2943695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38888" r="-38888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16467465" y="1979944"/>
            <a:ext cx="3330092" cy="3330092"/>
          </a:xfrm>
          <a:custGeom>
            <a:avLst/>
            <a:gdLst/>
            <a:ahLst/>
            <a:cxnLst/>
            <a:rect l="l" t="t" r="r" b="b"/>
            <a:pathLst>
              <a:path w="3330092" h="3330092">
                <a:moveTo>
                  <a:pt x="0" y="0"/>
                </a:moveTo>
                <a:lnTo>
                  <a:pt x="3330092" y="0"/>
                </a:lnTo>
                <a:lnTo>
                  <a:pt x="3330092" y="3330092"/>
                </a:lnTo>
                <a:lnTo>
                  <a:pt x="0" y="33300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967326" y="7394119"/>
            <a:ext cx="1606841" cy="1606841"/>
          </a:xfrm>
          <a:custGeom>
            <a:avLst/>
            <a:gdLst/>
            <a:ahLst/>
            <a:cxnLst/>
            <a:rect l="l" t="t" r="r" b="b"/>
            <a:pathLst>
              <a:path w="1606841" h="1606841">
                <a:moveTo>
                  <a:pt x="0" y="0"/>
                </a:moveTo>
                <a:lnTo>
                  <a:pt x="1606840" y="0"/>
                </a:lnTo>
                <a:lnTo>
                  <a:pt x="1606840" y="1606841"/>
                </a:lnTo>
                <a:lnTo>
                  <a:pt x="0" y="16068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04800" y="266700"/>
            <a:ext cx="3057031" cy="759163"/>
          </a:xfrm>
          <a:custGeom>
            <a:avLst/>
            <a:gdLst/>
            <a:ahLst/>
            <a:cxnLst/>
            <a:rect l="l" t="t" r="r" b="b"/>
            <a:pathLst>
              <a:path w="3057031" h="759163">
                <a:moveTo>
                  <a:pt x="0" y="0"/>
                </a:moveTo>
                <a:lnTo>
                  <a:pt x="3057031" y="0"/>
                </a:lnTo>
                <a:lnTo>
                  <a:pt x="3057031" y="759162"/>
                </a:lnTo>
                <a:lnTo>
                  <a:pt x="0" y="7591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274695" y="3140377"/>
            <a:ext cx="2943695" cy="2943695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6"/>
              <a:stretch>
                <a:fillRect l="-47173" r="-47173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13779393" y="5472071"/>
            <a:ext cx="2943695" cy="2943695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7"/>
              <a:stretch>
                <a:fillRect l="-39285" r="-39285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 flipV="1">
            <a:off x="4950399" y="6843797"/>
            <a:ext cx="4365853" cy="2477217"/>
          </a:xfrm>
          <a:custGeom>
            <a:avLst/>
            <a:gdLst/>
            <a:ahLst/>
            <a:cxnLst/>
            <a:rect l="l" t="t" r="r" b="b"/>
            <a:pathLst>
              <a:path w="4365853" h="2477217">
                <a:moveTo>
                  <a:pt x="0" y="2477217"/>
                </a:moveTo>
                <a:lnTo>
                  <a:pt x="4365852" y="2477217"/>
                </a:lnTo>
                <a:lnTo>
                  <a:pt x="4365852" y="0"/>
                </a:lnTo>
                <a:lnTo>
                  <a:pt x="0" y="0"/>
                </a:lnTo>
                <a:lnTo>
                  <a:pt x="0" y="2477217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2973336" y="8472916"/>
            <a:ext cx="4968186" cy="40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00"/>
              </a:lnSpc>
            </a:pPr>
            <a:r>
              <a:rPr lang="en-US" sz="20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Brands struggling for innovative ideas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923229" y="1771949"/>
            <a:ext cx="15151324" cy="920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50"/>
              </a:lnSpc>
            </a:pPr>
            <a:r>
              <a:rPr lang="en-US" sz="65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The Challenge in Advertising Today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90984" y="6214697"/>
            <a:ext cx="5215796" cy="40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00"/>
              </a:lnSpc>
            </a:pPr>
            <a:r>
              <a:rPr lang="en-US" sz="20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Audience attention spans are shrinking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133325" y="7016440"/>
            <a:ext cx="5328346" cy="841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30"/>
              </a:lnSpc>
            </a:pPr>
            <a:r>
              <a:rPr lang="en-US" sz="19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Traditional ads are losing engagement power</a:t>
            </a:r>
          </a:p>
          <a:p>
            <a:pPr algn="just">
              <a:lnSpc>
                <a:spcPts val="3739"/>
              </a:lnSpc>
            </a:pPr>
            <a:endParaRPr lang="en-US" sz="1900" b="1">
              <a:solidFill>
                <a:srgbClr val="FFFFF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16" name="Freeform 16"/>
          <p:cNvSpPr/>
          <p:nvPr/>
        </p:nvSpPr>
        <p:spPr>
          <a:xfrm flipV="1">
            <a:off x="10360819" y="8082406"/>
            <a:ext cx="3700557" cy="2099723"/>
          </a:xfrm>
          <a:custGeom>
            <a:avLst/>
            <a:gdLst/>
            <a:ahLst/>
            <a:cxnLst/>
            <a:rect l="l" t="t" r="r" b="b"/>
            <a:pathLst>
              <a:path w="3700557" h="2099723">
                <a:moveTo>
                  <a:pt x="0" y="2099723"/>
                </a:moveTo>
                <a:lnTo>
                  <a:pt x="3700557" y="2099723"/>
                </a:lnTo>
                <a:lnTo>
                  <a:pt x="3700557" y="0"/>
                </a:lnTo>
                <a:lnTo>
                  <a:pt x="0" y="0"/>
                </a:lnTo>
                <a:lnTo>
                  <a:pt x="0" y="2099723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50921">
                <a:alpha val="100000"/>
              </a:srgbClr>
            </a:gs>
            <a:gs pos="100000">
              <a:srgbClr val="2C0653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14557" y="4529289"/>
            <a:ext cx="3772193" cy="3763622"/>
            <a:chOff x="0" y="0"/>
            <a:chExt cx="510475" cy="5093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0475" cy="509315"/>
            </a:xfrm>
            <a:custGeom>
              <a:avLst/>
              <a:gdLst/>
              <a:ahLst/>
              <a:cxnLst/>
              <a:rect l="l" t="t" r="r" b="b"/>
              <a:pathLst>
                <a:path w="510475" h="509315">
                  <a:moveTo>
                    <a:pt x="121090" y="0"/>
                  </a:moveTo>
                  <a:lnTo>
                    <a:pt x="389385" y="0"/>
                  </a:lnTo>
                  <a:cubicBezTo>
                    <a:pt x="456261" y="0"/>
                    <a:pt x="510475" y="54214"/>
                    <a:pt x="510475" y="121090"/>
                  </a:cubicBezTo>
                  <a:lnTo>
                    <a:pt x="510475" y="388225"/>
                  </a:lnTo>
                  <a:cubicBezTo>
                    <a:pt x="510475" y="420340"/>
                    <a:pt x="497717" y="451140"/>
                    <a:pt x="475009" y="473849"/>
                  </a:cubicBezTo>
                  <a:cubicBezTo>
                    <a:pt x="452300" y="496557"/>
                    <a:pt x="421500" y="509315"/>
                    <a:pt x="389385" y="509315"/>
                  </a:cubicBezTo>
                  <a:lnTo>
                    <a:pt x="121090" y="509315"/>
                  </a:lnTo>
                  <a:cubicBezTo>
                    <a:pt x="88975" y="509315"/>
                    <a:pt x="58175" y="496557"/>
                    <a:pt x="35466" y="473849"/>
                  </a:cubicBezTo>
                  <a:cubicBezTo>
                    <a:pt x="12758" y="451140"/>
                    <a:pt x="0" y="420340"/>
                    <a:pt x="0" y="388225"/>
                  </a:cubicBezTo>
                  <a:lnTo>
                    <a:pt x="0" y="121090"/>
                  </a:lnTo>
                  <a:cubicBezTo>
                    <a:pt x="0" y="54214"/>
                    <a:pt x="54214" y="0"/>
                    <a:pt x="12109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50921">
                    <a:alpha val="54000"/>
                  </a:srgbClr>
                </a:gs>
                <a:gs pos="100000">
                  <a:srgbClr val="2C0653">
                    <a:alpha val="54000"/>
                  </a:srgbClr>
                </a:gs>
              </a:gsLst>
              <a:lin ang="0"/>
            </a:gradFill>
            <a:ln w="38100" cap="rnd">
              <a:gradFill>
                <a:gsLst>
                  <a:gs pos="0">
                    <a:srgbClr val="280161">
                      <a:alpha val="54000"/>
                    </a:srgbClr>
                  </a:gs>
                  <a:gs pos="100000">
                    <a:srgbClr val="4200A3">
                      <a:alpha val="54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10475" cy="5474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048352" y="3757428"/>
            <a:ext cx="9326880" cy="3730752"/>
            <a:chOff x="0" y="0"/>
            <a:chExt cx="6350000" cy="254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2540000"/>
            </a:xfrm>
            <a:custGeom>
              <a:avLst/>
              <a:gdLst/>
              <a:ahLst/>
              <a:cxnLst/>
              <a:rect l="l" t="t" r="r" b="b"/>
              <a:pathLst>
                <a:path w="6350000" h="2540000">
                  <a:moveTo>
                    <a:pt x="0" y="2159000"/>
                  </a:moveTo>
                  <a:lnTo>
                    <a:pt x="0" y="381000"/>
                  </a:lnTo>
                  <a:cubicBezTo>
                    <a:pt x="0" y="170180"/>
                    <a:pt x="170180" y="0"/>
                    <a:pt x="381000" y="0"/>
                  </a:cubicBezTo>
                  <a:lnTo>
                    <a:pt x="5969000" y="0"/>
                  </a:lnTo>
                  <a:cubicBezTo>
                    <a:pt x="6179820" y="0"/>
                    <a:pt x="6350000" y="170180"/>
                    <a:pt x="6350000" y="381000"/>
                  </a:cubicBezTo>
                  <a:lnTo>
                    <a:pt x="6350000" y="2159000"/>
                  </a:lnTo>
                  <a:cubicBezTo>
                    <a:pt x="6350000" y="2369820"/>
                    <a:pt x="6179820" y="2540000"/>
                    <a:pt x="5969000" y="2540000"/>
                  </a:cubicBezTo>
                  <a:lnTo>
                    <a:pt x="381000" y="2540000"/>
                  </a:lnTo>
                  <a:cubicBezTo>
                    <a:pt x="170180" y="2540000"/>
                    <a:pt x="0" y="2369820"/>
                    <a:pt x="0" y="2159000"/>
                  </a:cubicBezTo>
                  <a:close/>
                </a:path>
              </a:pathLst>
            </a:custGeom>
            <a:blipFill>
              <a:blip r:embed="rId2"/>
              <a:stretch>
                <a:fillRect l="-1517" r="-1517" b="-44892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8795976" y="3388738"/>
            <a:ext cx="1666477" cy="1649733"/>
            <a:chOff x="0" y="0"/>
            <a:chExt cx="194730" cy="19277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4730" cy="192774"/>
            </a:xfrm>
            <a:custGeom>
              <a:avLst/>
              <a:gdLst/>
              <a:ahLst/>
              <a:cxnLst/>
              <a:rect l="l" t="t" r="r" b="b"/>
              <a:pathLst>
                <a:path w="194730" h="192774">
                  <a:moveTo>
                    <a:pt x="96387" y="0"/>
                  </a:moveTo>
                  <a:lnTo>
                    <a:pt x="98343" y="0"/>
                  </a:lnTo>
                  <a:cubicBezTo>
                    <a:pt x="123907" y="0"/>
                    <a:pt x="148423" y="10155"/>
                    <a:pt x="166499" y="28231"/>
                  </a:cubicBezTo>
                  <a:cubicBezTo>
                    <a:pt x="184575" y="46307"/>
                    <a:pt x="194730" y="70823"/>
                    <a:pt x="194730" y="96387"/>
                  </a:cubicBezTo>
                  <a:lnTo>
                    <a:pt x="194730" y="96387"/>
                  </a:lnTo>
                  <a:cubicBezTo>
                    <a:pt x="194730" y="149620"/>
                    <a:pt x="151576" y="192774"/>
                    <a:pt x="98343" y="192774"/>
                  </a:cubicBezTo>
                  <a:lnTo>
                    <a:pt x="96387" y="192774"/>
                  </a:lnTo>
                  <a:cubicBezTo>
                    <a:pt x="43154" y="192774"/>
                    <a:pt x="0" y="149620"/>
                    <a:pt x="0" y="96387"/>
                  </a:cubicBezTo>
                  <a:lnTo>
                    <a:pt x="0" y="96387"/>
                  </a:lnTo>
                  <a:cubicBezTo>
                    <a:pt x="0" y="43154"/>
                    <a:pt x="43154" y="0"/>
                    <a:pt x="963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50921">
                    <a:alpha val="50000"/>
                  </a:srgbClr>
                </a:gs>
                <a:gs pos="100000">
                  <a:srgbClr val="2C0653">
                    <a:alpha val="50000"/>
                  </a:srgbClr>
                </a:gs>
              </a:gsLst>
              <a:lin ang="0"/>
            </a:gradFill>
            <a:ln w="38100" cap="rnd">
              <a:gradFill>
                <a:gsLst>
                  <a:gs pos="0">
                    <a:srgbClr val="280161">
                      <a:alpha val="50000"/>
                    </a:srgbClr>
                  </a:gs>
                  <a:gs pos="100000">
                    <a:srgbClr val="4200A3">
                      <a:alpha val="50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94730" cy="2308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048653" y="3638877"/>
            <a:ext cx="1161122" cy="1149456"/>
            <a:chOff x="0" y="0"/>
            <a:chExt cx="135679" cy="13431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5679" cy="134316"/>
            </a:xfrm>
            <a:custGeom>
              <a:avLst/>
              <a:gdLst/>
              <a:ahLst/>
              <a:cxnLst/>
              <a:rect l="l" t="t" r="r" b="b"/>
              <a:pathLst>
                <a:path w="135679" h="134316">
                  <a:moveTo>
                    <a:pt x="67158" y="0"/>
                  </a:moveTo>
                  <a:lnTo>
                    <a:pt x="68521" y="0"/>
                  </a:lnTo>
                  <a:cubicBezTo>
                    <a:pt x="105611" y="0"/>
                    <a:pt x="135679" y="30068"/>
                    <a:pt x="135679" y="67158"/>
                  </a:cubicBezTo>
                  <a:lnTo>
                    <a:pt x="135679" y="67158"/>
                  </a:lnTo>
                  <a:cubicBezTo>
                    <a:pt x="135679" y="104248"/>
                    <a:pt x="105611" y="134316"/>
                    <a:pt x="68521" y="134316"/>
                  </a:cubicBezTo>
                  <a:lnTo>
                    <a:pt x="67158" y="134316"/>
                  </a:lnTo>
                  <a:cubicBezTo>
                    <a:pt x="30068" y="134316"/>
                    <a:pt x="0" y="104248"/>
                    <a:pt x="0" y="67158"/>
                  </a:cubicBezTo>
                  <a:lnTo>
                    <a:pt x="0" y="67158"/>
                  </a:lnTo>
                  <a:cubicBezTo>
                    <a:pt x="0" y="30068"/>
                    <a:pt x="30068" y="0"/>
                    <a:pt x="6715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DA8EA">
                    <a:alpha val="100000"/>
                  </a:srgbClr>
                </a:gs>
                <a:gs pos="100000">
                  <a:srgbClr val="A000CE">
                    <a:alpha val="100000"/>
                  </a:srgbClr>
                </a:gs>
              </a:gsLst>
              <a:lin ang="0"/>
            </a:gradFill>
            <a:ln cap="rnd">
              <a:noFill/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35679" cy="1724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795976" y="5537657"/>
            <a:ext cx="1666477" cy="1649733"/>
            <a:chOff x="0" y="0"/>
            <a:chExt cx="194730" cy="19277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4730" cy="192774"/>
            </a:xfrm>
            <a:custGeom>
              <a:avLst/>
              <a:gdLst/>
              <a:ahLst/>
              <a:cxnLst/>
              <a:rect l="l" t="t" r="r" b="b"/>
              <a:pathLst>
                <a:path w="194730" h="192774">
                  <a:moveTo>
                    <a:pt x="96387" y="0"/>
                  </a:moveTo>
                  <a:lnTo>
                    <a:pt x="98343" y="0"/>
                  </a:lnTo>
                  <a:cubicBezTo>
                    <a:pt x="123907" y="0"/>
                    <a:pt x="148423" y="10155"/>
                    <a:pt x="166499" y="28231"/>
                  </a:cubicBezTo>
                  <a:cubicBezTo>
                    <a:pt x="184575" y="46307"/>
                    <a:pt x="194730" y="70823"/>
                    <a:pt x="194730" y="96387"/>
                  </a:cubicBezTo>
                  <a:lnTo>
                    <a:pt x="194730" y="96387"/>
                  </a:lnTo>
                  <a:cubicBezTo>
                    <a:pt x="194730" y="149620"/>
                    <a:pt x="151576" y="192774"/>
                    <a:pt x="98343" y="192774"/>
                  </a:cubicBezTo>
                  <a:lnTo>
                    <a:pt x="96387" y="192774"/>
                  </a:lnTo>
                  <a:cubicBezTo>
                    <a:pt x="43154" y="192774"/>
                    <a:pt x="0" y="149620"/>
                    <a:pt x="0" y="96387"/>
                  </a:cubicBezTo>
                  <a:lnTo>
                    <a:pt x="0" y="96387"/>
                  </a:lnTo>
                  <a:cubicBezTo>
                    <a:pt x="0" y="43154"/>
                    <a:pt x="43154" y="0"/>
                    <a:pt x="963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50921">
                    <a:alpha val="50000"/>
                  </a:srgbClr>
                </a:gs>
                <a:gs pos="100000">
                  <a:srgbClr val="2C0653">
                    <a:alpha val="50000"/>
                  </a:srgbClr>
                </a:gs>
              </a:gsLst>
              <a:lin ang="0"/>
            </a:gradFill>
            <a:ln w="38100" cap="rnd">
              <a:gradFill>
                <a:gsLst>
                  <a:gs pos="0">
                    <a:srgbClr val="280161">
                      <a:alpha val="50000"/>
                    </a:srgbClr>
                  </a:gs>
                  <a:gs pos="100000">
                    <a:srgbClr val="4200A3">
                      <a:alpha val="50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94730" cy="2308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048653" y="5787796"/>
            <a:ext cx="1161122" cy="1149456"/>
            <a:chOff x="0" y="0"/>
            <a:chExt cx="135679" cy="13431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35679" cy="134316"/>
            </a:xfrm>
            <a:custGeom>
              <a:avLst/>
              <a:gdLst/>
              <a:ahLst/>
              <a:cxnLst/>
              <a:rect l="l" t="t" r="r" b="b"/>
              <a:pathLst>
                <a:path w="135679" h="134316">
                  <a:moveTo>
                    <a:pt x="67158" y="0"/>
                  </a:moveTo>
                  <a:lnTo>
                    <a:pt x="68521" y="0"/>
                  </a:lnTo>
                  <a:cubicBezTo>
                    <a:pt x="105611" y="0"/>
                    <a:pt x="135679" y="30068"/>
                    <a:pt x="135679" y="67158"/>
                  </a:cubicBezTo>
                  <a:lnTo>
                    <a:pt x="135679" y="67158"/>
                  </a:lnTo>
                  <a:cubicBezTo>
                    <a:pt x="135679" y="104248"/>
                    <a:pt x="105611" y="134316"/>
                    <a:pt x="68521" y="134316"/>
                  </a:cubicBezTo>
                  <a:lnTo>
                    <a:pt x="67158" y="134316"/>
                  </a:lnTo>
                  <a:cubicBezTo>
                    <a:pt x="30068" y="134316"/>
                    <a:pt x="0" y="104248"/>
                    <a:pt x="0" y="67158"/>
                  </a:cubicBezTo>
                  <a:lnTo>
                    <a:pt x="0" y="67158"/>
                  </a:lnTo>
                  <a:cubicBezTo>
                    <a:pt x="0" y="30068"/>
                    <a:pt x="30068" y="0"/>
                    <a:pt x="6715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DA8EA">
                    <a:alpha val="100000"/>
                  </a:srgbClr>
                </a:gs>
                <a:gs pos="100000">
                  <a:srgbClr val="A000CE">
                    <a:alpha val="100000"/>
                  </a:srgbClr>
                </a:gs>
              </a:gsLst>
              <a:lin ang="0"/>
            </a:gradFill>
            <a:ln cap="rnd">
              <a:noFill/>
              <a:prstDash val="solid"/>
              <a:round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35679" cy="1724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9320179" y="3930897"/>
            <a:ext cx="618070" cy="489961"/>
          </a:xfrm>
          <a:custGeom>
            <a:avLst/>
            <a:gdLst/>
            <a:ahLst/>
            <a:cxnLst/>
            <a:rect l="l" t="t" r="r" b="b"/>
            <a:pathLst>
              <a:path w="618070" h="489961">
                <a:moveTo>
                  <a:pt x="0" y="0"/>
                </a:moveTo>
                <a:lnTo>
                  <a:pt x="618070" y="0"/>
                </a:lnTo>
                <a:lnTo>
                  <a:pt x="618070" y="489961"/>
                </a:lnTo>
                <a:lnTo>
                  <a:pt x="0" y="4899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9320179" y="6053489"/>
            <a:ext cx="618070" cy="618070"/>
          </a:xfrm>
          <a:custGeom>
            <a:avLst/>
            <a:gdLst/>
            <a:ahLst/>
            <a:cxnLst/>
            <a:rect l="l" t="t" r="r" b="b"/>
            <a:pathLst>
              <a:path w="618070" h="618070">
                <a:moveTo>
                  <a:pt x="0" y="0"/>
                </a:moveTo>
                <a:lnTo>
                  <a:pt x="618070" y="0"/>
                </a:lnTo>
                <a:lnTo>
                  <a:pt x="618070" y="618070"/>
                </a:lnTo>
                <a:lnTo>
                  <a:pt x="0" y="6180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8083430" y="8673911"/>
            <a:ext cx="3330092" cy="3330092"/>
          </a:xfrm>
          <a:custGeom>
            <a:avLst/>
            <a:gdLst/>
            <a:ahLst/>
            <a:cxnLst/>
            <a:rect l="l" t="t" r="r" b="b"/>
            <a:pathLst>
              <a:path w="3330092" h="3330092">
                <a:moveTo>
                  <a:pt x="0" y="0"/>
                </a:moveTo>
                <a:lnTo>
                  <a:pt x="3330091" y="0"/>
                </a:lnTo>
                <a:lnTo>
                  <a:pt x="3330091" y="3330092"/>
                </a:lnTo>
                <a:lnTo>
                  <a:pt x="0" y="33300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4860625" y="1878635"/>
            <a:ext cx="1606841" cy="1606841"/>
          </a:xfrm>
          <a:custGeom>
            <a:avLst/>
            <a:gdLst/>
            <a:ahLst/>
            <a:cxnLst/>
            <a:rect l="l" t="t" r="r" b="b"/>
            <a:pathLst>
              <a:path w="1606841" h="1606841">
                <a:moveTo>
                  <a:pt x="0" y="0"/>
                </a:moveTo>
                <a:lnTo>
                  <a:pt x="1606840" y="0"/>
                </a:lnTo>
                <a:lnTo>
                  <a:pt x="1606840" y="1606841"/>
                </a:lnTo>
                <a:lnTo>
                  <a:pt x="0" y="16068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371969" y="342900"/>
            <a:ext cx="3057031" cy="759163"/>
          </a:xfrm>
          <a:custGeom>
            <a:avLst/>
            <a:gdLst/>
            <a:ahLst/>
            <a:cxnLst/>
            <a:rect l="l" t="t" r="r" b="b"/>
            <a:pathLst>
              <a:path w="3057031" h="759163">
                <a:moveTo>
                  <a:pt x="0" y="0"/>
                </a:moveTo>
                <a:lnTo>
                  <a:pt x="3057032" y="0"/>
                </a:lnTo>
                <a:lnTo>
                  <a:pt x="3057032" y="759163"/>
                </a:lnTo>
                <a:lnTo>
                  <a:pt x="0" y="7591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8825966" y="7686576"/>
            <a:ext cx="1666477" cy="1649733"/>
            <a:chOff x="0" y="0"/>
            <a:chExt cx="194730" cy="192774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94730" cy="192774"/>
            </a:xfrm>
            <a:custGeom>
              <a:avLst/>
              <a:gdLst/>
              <a:ahLst/>
              <a:cxnLst/>
              <a:rect l="l" t="t" r="r" b="b"/>
              <a:pathLst>
                <a:path w="194730" h="192774">
                  <a:moveTo>
                    <a:pt x="96387" y="0"/>
                  </a:moveTo>
                  <a:lnTo>
                    <a:pt x="98343" y="0"/>
                  </a:lnTo>
                  <a:cubicBezTo>
                    <a:pt x="123907" y="0"/>
                    <a:pt x="148423" y="10155"/>
                    <a:pt x="166499" y="28231"/>
                  </a:cubicBezTo>
                  <a:cubicBezTo>
                    <a:pt x="184575" y="46307"/>
                    <a:pt x="194730" y="70823"/>
                    <a:pt x="194730" y="96387"/>
                  </a:cubicBezTo>
                  <a:lnTo>
                    <a:pt x="194730" y="96387"/>
                  </a:lnTo>
                  <a:cubicBezTo>
                    <a:pt x="194730" y="149620"/>
                    <a:pt x="151576" y="192774"/>
                    <a:pt x="98343" y="192774"/>
                  </a:cubicBezTo>
                  <a:lnTo>
                    <a:pt x="96387" y="192774"/>
                  </a:lnTo>
                  <a:cubicBezTo>
                    <a:pt x="43154" y="192774"/>
                    <a:pt x="0" y="149620"/>
                    <a:pt x="0" y="96387"/>
                  </a:cubicBezTo>
                  <a:lnTo>
                    <a:pt x="0" y="96387"/>
                  </a:lnTo>
                  <a:cubicBezTo>
                    <a:pt x="0" y="43154"/>
                    <a:pt x="43154" y="0"/>
                    <a:pt x="963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50921">
                    <a:alpha val="50000"/>
                  </a:srgbClr>
                </a:gs>
                <a:gs pos="100000">
                  <a:srgbClr val="2C0653">
                    <a:alpha val="50000"/>
                  </a:srgbClr>
                </a:gs>
              </a:gsLst>
              <a:lin ang="0"/>
            </a:gradFill>
            <a:ln w="38100" cap="rnd">
              <a:gradFill>
                <a:gsLst>
                  <a:gs pos="0">
                    <a:srgbClr val="280161">
                      <a:alpha val="50000"/>
                    </a:srgbClr>
                  </a:gs>
                  <a:gs pos="100000">
                    <a:srgbClr val="4200A3">
                      <a:alpha val="50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194730" cy="2308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078644" y="7936715"/>
            <a:ext cx="1161122" cy="1149456"/>
            <a:chOff x="0" y="0"/>
            <a:chExt cx="135679" cy="134316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35679" cy="134316"/>
            </a:xfrm>
            <a:custGeom>
              <a:avLst/>
              <a:gdLst/>
              <a:ahLst/>
              <a:cxnLst/>
              <a:rect l="l" t="t" r="r" b="b"/>
              <a:pathLst>
                <a:path w="135679" h="134316">
                  <a:moveTo>
                    <a:pt x="67158" y="0"/>
                  </a:moveTo>
                  <a:lnTo>
                    <a:pt x="68521" y="0"/>
                  </a:lnTo>
                  <a:cubicBezTo>
                    <a:pt x="105611" y="0"/>
                    <a:pt x="135679" y="30068"/>
                    <a:pt x="135679" y="67158"/>
                  </a:cubicBezTo>
                  <a:lnTo>
                    <a:pt x="135679" y="67158"/>
                  </a:lnTo>
                  <a:cubicBezTo>
                    <a:pt x="135679" y="104248"/>
                    <a:pt x="105611" y="134316"/>
                    <a:pt x="68521" y="134316"/>
                  </a:cubicBezTo>
                  <a:lnTo>
                    <a:pt x="67158" y="134316"/>
                  </a:lnTo>
                  <a:cubicBezTo>
                    <a:pt x="30068" y="134316"/>
                    <a:pt x="0" y="104248"/>
                    <a:pt x="0" y="67158"/>
                  </a:cubicBezTo>
                  <a:lnTo>
                    <a:pt x="0" y="67158"/>
                  </a:lnTo>
                  <a:cubicBezTo>
                    <a:pt x="0" y="30068"/>
                    <a:pt x="30068" y="0"/>
                    <a:pt x="6715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DA8EA">
                    <a:alpha val="100000"/>
                  </a:srgbClr>
                </a:gs>
                <a:gs pos="100000">
                  <a:srgbClr val="A000CE">
                    <a:alpha val="100000"/>
                  </a:srgbClr>
                </a:gs>
              </a:gsLst>
              <a:lin ang="0"/>
            </a:gradFill>
            <a:ln cap="rnd">
              <a:noFill/>
              <a:prstDash val="solid"/>
              <a:round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135679" cy="1724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>
            <a:off x="9350169" y="8202408"/>
            <a:ext cx="618070" cy="618070"/>
          </a:xfrm>
          <a:custGeom>
            <a:avLst/>
            <a:gdLst/>
            <a:ahLst/>
            <a:cxnLst/>
            <a:rect l="l" t="t" r="r" b="b"/>
            <a:pathLst>
              <a:path w="618070" h="618070">
                <a:moveTo>
                  <a:pt x="0" y="0"/>
                </a:moveTo>
                <a:lnTo>
                  <a:pt x="618071" y="0"/>
                </a:lnTo>
                <a:lnTo>
                  <a:pt x="618071" y="618070"/>
                </a:lnTo>
                <a:lnTo>
                  <a:pt x="0" y="6180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3536200" y="1537944"/>
            <a:ext cx="10519550" cy="1003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</a:pPr>
            <a:r>
              <a:rPr lang="en-US" sz="70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Solutions Overview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0740069" y="4004933"/>
            <a:ext cx="6087939" cy="40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00"/>
              </a:lnSpc>
            </a:pPr>
            <a:r>
              <a:rPr lang="en-US" sz="2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Immersive experiences that captivate audiences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0740069" y="3665382"/>
            <a:ext cx="4923975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  <a:spcBef>
                <a:spcPct val="0"/>
              </a:spcBef>
            </a:pPr>
            <a:r>
              <a:rPr lang="en-US" sz="22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Augmented Reality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740069" y="5829583"/>
            <a:ext cx="6087939" cy="835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00"/>
              </a:lnSpc>
            </a:pPr>
            <a:r>
              <a:rPr lang="en-US" sz="2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Customized, interactive, and shareable campaigns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0740069" y="5499557"/>
            <a:ext cx="1643074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CGI/3DaaS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0770060" y="7978502"/>
            <a:ext cx="6087939" cy="835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00"/>
              </a:lnSpc>
            </a:pPr>
            <a:r>
              <a:rPr lang="en-US" sz="2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An immersive digital realm for engaging, interactive exploration, connection, and creation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0770060" y="7648476"/>
            <a:ext cx="1643074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Metaverse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50921">
                <a:alpha val="100000"/>
              </a:srgbClr>
            </a:gs>
            <a:gs pos="100000">
              <a:srgbClr val="2C0653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26740" y="2735243"/>
            <a:ext cx="9605851" cy="2004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70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Market Opportunity</a:t>
            </a:r>
          </a:p>
          <a:p>
            <a:pPr algn="l">
              <a:lnSpc>
                <a:spcPts val="7920"/>
              </a:lnSpc>
            </a:pPr>
            <a:endParaRPr lang="en-US" sz="7000" b="1">
              <a:solidFill>
                <a:srgbClr val="FFFFF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2859843" y="4257596"/>
            <a:ext cx="3474162" cy="964689"/>
            <a:chOff x="0" y="0"/>
            <a:chExt cx="489702" cy="1359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9702" cy="135978"/>
            </a:xfrm>
            <a:custGeom>
              <a:avLst/>
              <a:gdLst/>
              <a:ahLst/>
              <a:cxnLst/>
              <a:rect l="l" t="t" r="r" b="b"/>
              <a:pathLst>
                <a:path w="489702" h="135978">
                  <a:moveTo>
                    <a:pt x="67989" y="0"/>
                  </a:moveTo>
                  <a:lnTo>
                    <a:pt x="421713" y="0"/>
                  </a:lnTo>
                  <a:cubicBezTo>
                    <a:pt x="459263" y="0"/>
                    <a:pt x="489702" y="30440"/>
                    <a:pt x="489702" y="67989"/>
                  </a:cubicBezTo>
                  <a:lnTo>
                    <a:pt x="489702" y="67989"/>
                  </a:lnTo>
                  <a:cubicBezTo>
                    <a:pt x="489702" y="86021"/>
                    <a:pt x="482539" y="103314"/>
                    <a:pt x="469789" y="116065"/>
                  </a:cubicBezTo>
                  <a:cubicBezTo>
                    <a:pt x="457038" y="128815"/>
                    <a:pt x="439745" y="135978"/>
                    <a:pt x="421713" y="135978"/>
                  </a:cubicBezTo>
                  <a:lnTo>
                    <a:pt x="67989" y="135978"/>
                  </a:lnTo>
                  <a:cubicBezTo>
                    <a:pt x="49957" y="135978"/>
                    <a:pt x="32664" y="128815"/>
                    <a:pt x="19914" y="116065"/>
                  </a:cubicBezTo>
                  <a:cubicBezTo>
                    <a:pt x="7163" y="103314"/>
                    <a:pt x="0" y="86021"/>
                    <a:pt x="0" y="67989"/>
                  </a:cubicBezTo>
                  <a:lnTo>
                    <a:pt x="0" y="67989"/>
                  </a:lnTo>
                  <a:cubicBezTo>
                    <a:pt x="0" y="49957"/>
                    <a:pt x="7163" y="32664"/>
                    <a:pt x="19914" y="19914"/>
                  </a:cubicBezTo>
                  <a:cubicBezTo>
                    <a:pt x="32664" y="7163"/>
                    <a:pt x="49957" y="0"/>
                    <a:pt x="6798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DA8EA">
                    <a:alpha val="100000"/>
                  </a:srgbClr>
                </a:gs>
                <a:gs pos="100000">
                  <a:srgbClr val="A000CE">
                    <a:alpha val="100000"/>
                  </a:srgbClr>
                </a:gs>
              </a:gsLst>
              <a:lin ang="0"/>
            </a:gradFill>
            <a:ln cap="rnd">
              <a:noFill/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9702" cy="1740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919520" y="2952312"/>
            <a:ext cx="3483376" cy="5035600"/>
            <a:chOff x="0" y="0"/>
            <a:chExt cx="471390" cy="68144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71391" cy="681446"/>
            </a:xfrm>
            <a:custGeom>
              <a:avLst/>
              <a:gdLst/>
              <a:ahLst/>
              <a:cxnLst/>
              <a:rect l="l" t="t" r="r" b="b"/>
              <a:pathLst>
                <a:path w="471391" h="681446">
                  <a:moveTo>
                    <a:pt x="131129" y="0"/>
                  </a:moveTo>
                  <a:lnTo>
                    <a:pt x="340261" y="0"/>
                  </a:lnTo>
                  <a:cubicBezTo>
                    <a:pt x="375039" y="0"/>
                    <a:pt x="408392" y="13815"/>
                    <a:pt x="432984" y="38407"/>
                  </a:cubicBezTo>
                  <a:cubicBezTo>
                    <a:pt x="457575" y="62998"/>
                    <a:pt x="471391" y="96352"/>
                    <a:pt x="471391" y="131129"/>
                  </a:cubicBezTo>
                  <a:lnTo>
                    <a:pt x="471391" y="550317"/>
                  </a:lnTo>
                  <a:cubicBezTo>
                    <a:pt x="471391" y="585095"/>
                    <a:pt x="457575" y="618448"/>
                    <a:pt x="432984" y="643040"/>
                  </a:cubicBezTo>
                  <a:cubicBezTo>
                    <a:pt x="408392" y="667631"/>
                    <a:pt x="375039" y="681446"/>
                    <a:pt x="340261" y="681446"/>
                  </a:cubicBezTo>
                  <a:lnTo>
                    <a:pt x="131129" y="681446"/>
                  </a:lnTo>
                  <a:cubicBezTo>
                    <a:pt x="96352" y="681446"/>
                    <a:pt x="62998" y="667631"/>
                    <a:pt x="38407" y="643040"/>
                  </a:cubicBezTo>
                  <a:cubicBezTo>
                    <a:pt x="13815" y="618448"/>
                    <a:pt x="0" y="585095"/>
                    <a:pt x="0" y="550317"/>
                  </a:cubicBezTo>
                  <a:lnTo>
                    <a:pt x="0" y="131129"/>
                  </a:lnTo>
                  <a:cubicBezTo>
                    <a:pt x="0" y="96352"/>
                    <a:pt x="13815" y="62998"/>
                    <a:pt x="38407" y="38407"/>
                  </a:cubicBezTo>
                  <a:cubicBezTo>
                    <a:pt x="62998" y="13815"/>
                    <a:pt x="96352" y="0"/>
                    <a:pt x="13112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50921">
                    <a:alpha val="54000"/>
                  </a:srgbClr>
                </a:gs>
                <a:gs pos="100000">
                  <a:srgbClr val="2C0653">
                    <a:alpha val="54000"/>
                  </a:srgbClr>
                </a:gs>
              </a:gsLst>
              <a:lin ang="0"/>
            </a:gradFill>
            <a:ln w="38100" cap="rnd">
              <a:gradFill>
                <a:gsLst>
                  <a:gs pos="0">
                    <a:srgbClr val="280161">
                      <a:alpha val="54000"/>
                    </a:srgbClr>
                  </a:gs>
                  <a:gs pos="100000">
                    <a:srgbClr val="4200A3">
                      <a:alpha val="54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71390" cy="7195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531113" y="2261676"/>
            <a:ext cx="8478401" cy="5221411"/>
            <a:chOff x="0" y="0"/>
            <a:chExt cx="6350000" cy="391063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3910638"/>
            </a:xfrm>
            <a:custGeom>
              <a:avLst/>
              <a:gdLst/>
              <a:ahLst/>
              <a:cxnLst/>
              <a:rect l="l" t="t" r="r" b="b"/>
              <a:pathLst>
                <a:path w="6350000" h="3910638">
                  <a:moveTo>
                    <a:pt x="0" y="3258865"/>
                  </a:moveTo>
                  <a:lnTo>
                    <a:pt x="0" y="651773"/>
                  </a:lnTo>
                  <a:cubicBezTo>
                    <a:pt x="0" y="291994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91994"/>
                    <a:pt x="6350000" y="651773"/>
                  </a:cubicBezTo>
                  <a:lnTo>
                    <a:pt x="6350000" y="3258865"/>
                  </a:lnTo>
                  <a:cubicBezTo>
                    <a:pt x="6350000" y="3618644"/>
                    <a:pt x="6065520" y="3910638"/>
                    <a:pt x="5715000" y="3910638"/>
                  </a:cubicBezTo>
                  <a:lnTo>
                    <a:pt x="635000" y="3910638"/>
                  </a:lnTo>
                  <a:cubicBezTo>
                    <a:pt x="284480" y="3910638"/>
                    <a:pt x="0" y="3618644"/>
                    <a:pt x="0" y="3258865"/>
                  </a:cubicBezTo>
                  <a:close/>
                </a:path>
              </a:pathLst>
            </a:custGeom>
            <a:blipFill>
              <a:blip r:embed="rId2"/>
              <a:stretch>
                <a:fillRect l="-4742" r="-4742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15535393" y="7912750"/>
            <a:ext cx="3330092" cy="3330092"/>
          </a:xfrm>
          <a:custGeom>
            <a:avLst/>
            <a:gdLst/>
            <a:ahLst/>
            <a:cxnLst/>
            <a:rect l="l" t="t" r="r" b="b"/>
            <a:pathLst>
              <a:path w="3330092" h="3330092">
                <a:moveTo>
                  <a:pt x="0" y="0"/>
                </a:moveTo>
                <a:lnTo>
                  <a:pt x="3330092" y="0"/>
                </a:lnTo>
                <a:lnTo>
                  <a:pt x="3330092" y="3330092"/>
                </a:lnTo>
                <a:lnTo>
                  <a:pt x="0" y="33300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578141" y="2009695"/>
            <a:ext cx="1606841" cy="1606841"/>
          </a:xfrm>
          <a:custGeom>
            <a:avLst/>
            <a:gdLst/>
            <a:ahLst/>
            <a:cxnLst/>
            <a:rect l="l" t="t" r="r" b="b"/>
            <a:pathLst>
              <a:path w="1606841" h="1606841">
                <a:moveTo>
                  <a:pt x="0" y="0"/>
                </a:moveTo>
                <a:lnTo>
                  <a:pt x="1606841" y="0"/>
                </a:lnTo>
                <a:lnTo>
                  <a:pt x="1606841" y="1606841"/>
                </a:lnTo>
                <a:lnTo>
                  <a:pt x="0" y="16068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04800" y="334560"/>
            <a:ext cx="3088623" cy="767008"/>
          </a:xfrm>
          <a:custGeom>
            <a:avLst/>
            <a:gdLst/>
            <a:ahLst/>
            <a:cxnLst/>
            <a:rect l="l" t="t" r="r" b="b"/>
            <a:pathLst>
              <a:path w="3088623" h="767008">
                <a:moveTo>
                  <a:pt x="0" y="0"/>
                </a:moveTo>
                <a:lnTo>
                  <a:pt x="3088623" y="0"/>
                </a:lnTo>
                <a:lnTo>
                  <a:pt x="3088623" y="767008"/>
                </a:lnTo>
                <a:lnTo>
                  <a:pt x="0" y="7670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541846" y="4416407"/>
            <a:ext cx="2224437" cy="580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Why Now?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226740" y="5743575"/>
            <a:ext cx="608679" cy="602564"/>
            <a:chOff x="0" y="0"/>
            <a:chExt cx="85797" cy="8493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5797" cy="84935"/>
            </a:xfrm>
            <a:custGeom>
              <a:avLst/>
              <a:gdLst/>
              <a:ahLst/>
              <a:cxnLst/>
              <a:rect l="l" t="t" r="r" b="b"/>
              <a:pathLst>
                <a:path w="85797" h="84935">
                  <a:moveTo>
                    <a:pt x="42467" y="0"/>
                  </a:moveTo>
                  <a:lnTo>
                    <a:pt x="43329" y="0"/>
                  </a:lnTo>
                  <a:cubicBezTo>
                    <a:pt x="54592" y="0"/>
                    <a:pt x="65394" y="4474"/>
                    <a:pt x="73358" y="12438"/>
                  </a:cubicBezTo>
                  <a:cubicBezTo>
                    <a:pt x="81322" y="20403"/>
                    <a:pt x="85797" y="31204"/>
                    <a:pt x="85797" y="42467"/>
                  </a:cubicBezTo>
                  <a:lnTo>
                    <a:pt x="85797" y="42467"/>
                  </a:lnTo>
                  <a:cubicBezTo>
                    <a:pt x="85797" y="65921"/>
                    <a:pt x="66783" y="84935"/>
                    <a:pt x="43329" y="84935"/>
                  </a:cubicBezTo>
                  <a:lnTo>
                    <a:pt x="42467" y="84935"/>
                  </a:lnTo>
                  <a:cubicBezTo>
                    <a:pt x="19013" y="84935"/>
                    <a:pt x="0" y="65921"/>
                    <a:pt x="0" y="42467"/>
                  </a:cubicBezTo>
                  <a:lnTo>
                    <a:pt x="0" y="42467"/>
                  </a:lnTo>
                  <a:cubicBezTo>
                    <a:pt x="0" y="19013"/>
                    <a:pt x="19013" y="0"/>
                    <a:pt x="4246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50921">
                    <a:alpha val="50000"/>
                  </a:srgbClr>
                </a:gs>
                <a:gs pos="100000">
                  <a:srgbClr val="2C0653">
                    <a:alpha val="50000"/>
                  </a:srgbClr>
                </a:gs>
              </a:gsLst>
              <a:lin ang="0"/>
            </a:gradFill>
            <a:ln w="38100" cap="sq">
              <a:gradFill>
                <a:gsLst>
                  <a:gs pos="0">
                    <a:srgbClr val="280161">
                      <a:alpha val="50000"/>
                    </a:srgbClr>
                  </a:gs>
                  <a:gs pos="100000">
                    <a:srgbClr val="4200A3">
                      <a:alpha val="5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85797" cy="1230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358068" y="5789269"/>
            <a:ext cx="346022" cy="40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sz="2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$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226740" y="6880523"/>
            <a:ext cx="608679" cy="602564"/>
            <a:chOff x="0" y="0"/>
            <a:chExt cx="85797" cy="8493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5797" cy="84935"/>
            </a:xfrm>
            <a:custGeom>
              <a:avLst/>
              <a:gdLst/>
              <a:ahLst/>
              <a:cxnLst/>
              <a:rect l="l" t="t" r="r" b="b"/>
              <a:pathLst>
                <a:path w="85797" h="84935">
                  <a:moveTo>
                    <a:pt x="42467" y="0"/>
                  </a:moveTo>
                  <a:lnTo>
                    <a:pt x="43329" y="0"/>
                  </a:lnTo>
                  <a:cubicBezTo>
                    <a:pt x="54592" y="0"/>
                    <a:pt x="65394" y="4474"/>
                    <a:pt x="73358" y="12438"/>
                  </a:cubicBezTo>
                  <a:cubicBezTo>
                    <a:pt x="81322" y="20403"/>
                    <a:pt x="85797" y="31204"/>
                    <a:pt x="85797" y="42467"/>
                  </a:cubicBezTo>
                  <a:lnTo>
                    <a:pt x="85797" y="42467"/>
                  </a:lnTo>
                  <a:cubicBezTo>
                    <a:pt x="85797" y="65921"/>
                    <a:pt x="66783" y="84935"/>
                    <a:pt x="43329" y="84935"/>
                  </a:cubicBezTo>
                  <a:lnTo>
                    <a:pt x="42467" y="84935"/>
                  </a:lnTo>
                  <a:cubicBezTo>
                    <a:pt x="19013" y="84935"/>
                    <a:pt x="0" y="65921"/>
                    <a:pt x="0" y="42467"/>
                  </a:cubicBezTo>
                  <a:lnTo>
                    <a:pt x="0" y="42467"/>
                  </a:lnTo>
                  <a:cubicBezTo>
                    <a:pt x="0" y="19013"/>
                    <a:pt x="19013" y="0"/>
                    <a:pt x="4246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50921">
                    <a:alpha val="50000"/>
                  </a:srgbClr>
                </a:gs>
                <a:gs pos="100000">
                  <a:srgbClr val="2C0653">
                    <a:alpha val="50000"/>
                  </a:srgbClr>
                </a:gs>
              </a:gsLst>
              <a:lin ang="0"/>
            </a:gradFill>
            <a:ln w="38100" cap="sq">
              <a:gradFill>
                <a:gsLst>
                  <a:gs pos="0">
                    <a:srgbClr val="280161">
                      <a:alpha val="50000"/>
                    </a:srgbClr>
                  </a:gs>
                  <a:gs pos="100000">
                    <a:srgbClr val="4200A3">
                      <a:alpha val="5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5797" cy="1230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358216" y="6972300"/>
            <a:ext cx="346022" cy="40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sz="20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+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226740" y="8016487"/>
            <a:ext cx="608679" cy="602564"/>
            <a:chOff x="0" y="0"/>
            <a:chExt cx="85797" cy="8493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5797" cy="84935"/>
            </a:xfrm>
            <a:custGeom>
              <a:avLst/>
              <a:gdLst/>
              <a:ahLst/>
              <a:cxnLst/>
              <a:rect l="l" t="t" r="r" b="b"/>
              <a:pathLst>
                <a:path w="85797" h="84935">
                  <a:moveTo>
                    <a:pt x="42467" y="0"/>
                  </a:moveTo>
                  <a:lnTo>
                    <a:pt x="43329" y="0"/>
                  </a:lnTo>
                  <a:cubicBezTo>
                    <a:pt x="54592" y="0"/>
                    <a:pt x="65394" y="4474"/>
                    <a:pt x="73358" y="12438"/>
                  </a:cubicBezTo>
                  <a:cubicBezTo>
                    <a:pt x="81322" y="20403"/>
                    <a:pt x="85797" y="31204"/>
                    <a:pt x="85797" y="42467"/>
                  </a:cubicBezTo>
                  <a:lnTo>
                    <a:pt x="85797" y="42467"/>
                  </a:lnTo>
                  <a:cubicBezTo>
                    <a:pt x="85797" y="65921"/>
                    <a:pt x="66783" y="84935"/>
                    <a:pt x="43329" y="84935"/>
                  </a:cubicBezTo>
                  <a:lnTo>
                    <a:pt x="42467" y="84935"/>
                  </a:lnTo>
                  <a:cubicBezTo>
                    <a:pt x="19013" y="84935"/>
                    <a:pt x="0" y="65921"/>
                    <a:pt x="0" y="42467"/>
                  </a:cubicBezTo>
                  <a:lnTo>
                    <a:pt x="0" y="42467"/>
                  </a:lnTo>
                  <a:cubicBezTo>
                    <a:pt x="0" y="19013"/>
                    <a:pt x="19013" y="0"/>
                    <a:pt x="4246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50921">
                    <a:alpha val="50000"/>
                  </a:srgbClr>
                </a:gs>
                <a:gs pos="100000">
                  <a:srgbClr val="2C0653">
                    <a:alpha val="50000"/>
                  </a:srgbClr>
                </a:gs>
              </a:gsLst>
              <a:lin ang="0"/>
            </a:gradFill>
            <a:ln w="38100" cap="sq">
              <a:gradFill>
                <a:gsLst>
                  <a:gs pos="0">
                    <a:srgbClr val="280161">
                      <a:alpha val="50000"/>
                    </a:srgbClr>
                  </a:gs>
                  <a:gs pos="100000">
                    <a:srgbClr val="4200A3">
                      <a:alpha val="5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85797" cy="1230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358068" y="8062181"/>
            <a:ext cx="346022" cy="40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sz="2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#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985345" y="5872454"/>
            <a:ext cx="6472855" cy="3232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Global AR ad market projected to reach $30B by 2030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985344" y="7009402"/>
            <a:ext cx="7463455" cy="3225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70% of consumers are more likely to engage with interactive ads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989834" y="8106190"/>
            <a:ext cx="9605851" cy="3225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Brands leveraging AR see 50% higher engagement rates compared to static ads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50921">
                <a:alpha val="100000"/>
              </a:srgbClr>
            </a:gs>
            <a:gs pos="100000">
              <a:srgbClr val="2C0653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91840" y="-774950"/>
            <a:ext cx="8560661" cy="11836900"/>
            <a:chOff x="0" y="0"/>
            <a:chExt cx="7091980" cy="98061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091980" cy="9806143"/>
            </a:xfrm>
            <a:custGeom>
              <a:avLst/>
              <a:gdLst/>
              <a:ahLst/>
              <a:cxnLst/>
              <a:rect l="l" t="t" r="r" b="b"/>
              <a:pathLst>
                <a:path w="7091980" h="9806143">
                  <a:moveTo>
                    <a:pt x="5470956" y="9806143"/>
                  </a:moveTo>
                  <a:lnTo>
                    <a:pt x="1621024" y="9806143"/>
                  </a:lnTo>
                  <a:cubicBezTo>
                    <a:pt x="725408" y="9806143"/>
                    <a:pt x="0" y="9104023"/>
                    <a:pt x="0" y="8237160"/>
                  </a:cubicBezTo>
                  <a:lnTo>
                    <a:pt x="0" y="1568983"/>
                  </a:lnTo>
                  <a:cubicBezTo>
                    <a:pt x="0" y="702120"/>
                    <a:pt x="725408" y="0"/>
                    <a:pt x="1621024" y="0"/>
                  </a:cubicBezTo>
                  <a:lnTo>
                    <a:pt x="5470956" y="0"/>
                  </a:lnTo>
                  <a:cubicBezTo>
                    <a:pt x="6366572" y="0"/>
                    <a:pt x="7091980" y="702120"/>
                    <a:pt x="7091980" y="1568983"/>
                  </a:cubicBezTo>
                  <a:lnTo>
                    <a:pt x="7091980" y="8237160"/>
                  </a:lnTo>
                  <a:cubicBezTo>
                    <a:pt x="7091980" y="9104023"/>
                    <a:pt x="6366572" y="9806143"/>
                    <a:pt x="5470956" y="9806143"/>
                  </a:cubicBezTo>
                  <a:close/>
                </a:path>
              </a:pathLst>
            </a:custGeom>
            <a:blipFill>
              <a:blip r:embed="rId6"/>
              <a:stretch>
                <a:fillRect l="-53703" r="-53703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1087561" y="1195557"/>
            <a:ext cx="223878" cy="268849"/>
          </a:xfrm>
          <a:custGeom>
            <a:avLst/>
            <a:gdLst/>
            <a:ahLst/>
            <a:cxnLst/>
            <a:rect l="l" t="t" r="r" b="b"/>
            <a:pathLst>
              <a:path w="223878" h="268849">
                <a:moveTo>
                  <a:pt x="0" y="0"/>
                </a:moveTo>
                <a:lnTo>
                  <a:pt x="223878" y="0"/>
                </a:lnTo>
                <a:lnTo>
                  <a:pt x="223878" y="268850"/>
                </a:lnTo>
                <a:lnTo>
                  <a:pt x="0" y="2688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366168" y="-1473494"/>
            <a:ext cx="3330092" cy="3330092"/>
          </a:xfrm>
          <a:custGeom>
            <a:avLst/>
            <a:gdLst/>
            <a:ahLst/>
            <a:cxnLst/>
            <a:rect l="l" t="t" r="r" b="b"/>
            <a:pathLst>
              <a:path w="3330092" h="3330092">
                <a:moveTo>
                  <a:pt x="0" y="0"/>
                </a:moveTo>
                <a:lnTo>
                  <a:pt x="3330091" y="0"/>
                </a:lnTo>
                <a:lnTo>
                  <a:pt x="3330091" y="3330092"/>
                </a:lnTo>
                <a:lnTo>
                  <a:pt x="0" y="33300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059571" y="9258300"/>
            <a:ext cx="1606841" cy="1606841"/>
          </a:xfrm>
          <a:custGeom>
            <a:avLst/>
            <a:gdLst/>
            <a:ahLst/>
            <a:cxnLst/>
            <a:rect l="l" t="t" r="r" b="b"/>
            <a:pathLst>
              <a:path w="1606841" h="1606841">
                <a:moveTo>
                  <a:pt x="0" y="0"/>
                </a:moveTo>
                <a:lnTo>
                  <a:pt x="1606841" y="0"/>
                </a:lnTo>
                <a:lnTo>
                  <a:pt x="1606841" y="1606841"/>
                </a:lnTo>
                <a:lnTo>
                  <a:pt x="0" y="16068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8537195" y="1943100"/>
            <a:ext cx="1657946" cy="671068"/>
            <a:chOff x="0" y="0"/>
            <a:chExt cx="193733" cy="7841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3733" cy="78415"/>
            </a:xfrm>
            <a:custGeom>
              <a:avLst/>
              <a:gdLst/>
              <a:ahLst/>
              <a:cxnLst/>
              <a:rect l="l" t="t" r="r" b="b"/>
              <a:pathLst>
                <a:path w="193733" h="78415">
                  <a:moveTo>
                    <a:pt x="39208" y="0"/>
                  </a:moveTo>
                  <a:lnTo>
                    <a:pt x="154526" y="0"/>
                  </a:lnTo>
                  <a:cubicBezTo>
                    <a:pt x="176180" y="0"/>
                    <a:pt x="193733" y="17554"/>
                    <a:pt x="193733" y="39208"/>
                  </a:cubicBezTo>
                  <a:lnTo>
                    <a:pt x="193733" y="39208"/>
                  </a:lnTo>
                  <a:cubicBezTo>
                    <a:pt x="193733" y="49606"/>
                    <a:pt x="189603" y="59579"/>
                    <a:pt x="182250" y="66932"/>
                  </a:cubicBezTo>
                  <a:cubicBezTo>
                    <a:pt x="174897" y="74285"/>
                    <a:pt x="164924" y="78415"/>
                    <a:pt x="154526" y="78415"/>
                  </a:cubicBezTo>
                  <a:lnTo>
                    <a:pt x="39208" y="78415"/>
                  </a:lnTo>
                  <a:cubicBezTo>
                    <a:pt x="28809" y="78415"/>
                    <a:pt x="18837" y="74285"/>
                    <a:pt x="11484" y="66932"/>
                  </a:cubicBezTo>
                  <a:cubicBezTo>
                    <a:pt x="4131" y="59579"/>
                    <a:pt x="0" y="49606"/>
                    <a:pt x="0" y="39208"/>
                  </a:cubicBezTo>
                  <a:lnTo>
                    <a:pt x="0" y="39208"/>
                  </a:lnTo>
                  <a:cubicBezTo>
                    <a:pt x="0" y="28809"/>
                    <a:pt x="4131" y="18837"/>
                    <a:pt x="11484" y="11484"/>
                  </a:cubicBezTo>
                  <a:cubicBezTo>
                    <a:pt x="18837" y="4131"/>
                    <a:pt x="28809" y="0"/>
                    <a:pt x="3920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DA8EA">
                    <a:alpha val="100000"/>
                  </a:srgbClr>
                </a:gs>
                <a:gs pos="100000">
                  <a:srgbClr val="A000CE">
                    <a:alpha val="100000"/>
                  </a:srgbClr>
                </a:gs>
              </a:gsLst>
              <a:lin ang="0"/>
            </a:gradFill>
            <a:ln cap="rnd">
              <a:noFill/>
              <a:prstDash val="solid"/>
              <a:round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93733" cy="1165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76200" y="190500"/>
            <a:ext cx="3057031" cy="759163"/>
          </a:xfrm>
          <a:custGeom>
            <a:avLst/>
            <a:gdLst/>
            <a:ahLst/>
            <a:cxnLst/>
            <a:rect l="l" t="t" r="r" b="b"/>
            <a:pathLst>
              <a:path w="3057031" h="759163">
                <a:moveTo>
                  <a:pt x="0" y="0"/>
                </a:moveTo>
                <a:lnTo>
                  <a:pt x="3057031" y="0"/>
                </a:lnTo>
                <a:lnTo>
                  <a:pt x="3057031" y="759163"/>
                </a:lnTo>
                <a:lnTo>
                  <a:pt x="0" y="75916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4528295" y="942824"/>
            <a:ext cx="10214973" cy="1003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700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CGI Ads Examples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698578" y="2089722"/>
            <a:ext cx="1643074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CGI/3DaaS</a:t>
            </a:r>
          </a:p>
        </p:txBody>
      </p:sp>
      <p:pic>
        <p:nvPicPr>
          <p:cNvPr id="19" name="COffee CGI">
            <a:hlinkClick r:id="" action="ppaction://media"/>
            <a:extLst>
              <a:ext uri="{FF2B5EF4-FFF2-40B4-BE49-F238E27FC236}">
                <a16:creationId xmlns:a16="http://schemas.microsoft.com/office/drawing/2014/main" id="{62831191-3778-395B-85FC-8727ED9EA20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143.3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35784" y="2939961"/>
            <a:ext cx="3807615" cy="6646433"/>
          </a:xfrm>
          <a:prstGeom prst="rect">
            <a:avLst/>
          </a:prstGeom>
        </p:spPr>
      </p:pic>
      <p:pic>
        <p:nvPicPr>
          <p:cNvPr id="20" name="Donut CGI">
            <a:hlinkClick r:id="" action="ppaction://media"/>
            <a:extLst>
              <a:ext uri="{FF2B5EF4-FFF2-40B4-BE49-F238E27FC236}">
                <a16:creationId xmlns:a16="http://schemas.microsoft.com/office/drawing/2014/main" id="{DC41133C-4E35-4C81-B6FE-ABAE415B334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end="7320.333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306505" y="2935198"/>
            <a:ext cx="4143939" cy="6507823"/>
          </a:xfrm>
          <a:prstGeom prst="rect">
            <a:avLst/>
          </a:prstGeom>
        </p:spPr>
      </p:pic>
      <p:pic>
        <p:nvPicPr>
          <p:cNvPr id="21" name="Dragon CGI">
            <a:hlinkClick r:id="" action="ppaction://media"/>
            <a:extLst>
              <a:ext uri="{FF2B5EF4-FFF2-40B4-BE49-F238E27FC236}">
                <a16:creationId xmlns:a16="http://schemas.microsoft.com/office/drawing/2014/main" id="{F9296955-58E6-F68B-856B-E90A13EB270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4">
                  <p14:trim end="5242.333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72461" y="2935197"/>
            <a:ext cx="4143939" cy="65078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11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45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5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24390">
                <p:cTn id="21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56098">
                <p:cTn id="2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50921">
                <a:alpha val="100000"/>
              </a:srgbClr>
            </a:gs>
            <a:gs pos="100000">
              <a:srgbClr val="2C0653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91840" y="-774950"/>
            <a:ext cx="8560661" cy="11836900"/>
            <a:chOff x="0" y="0"/>
            <a:chExt cx="7091980" cy="98061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091980" cy="9806143"/>
            </a:xfrm>
            <a:custGeom>
              <a:avLst/>
              <a:gdLst/>
              <a:ahLst/>
              <a:cxnLst/>
              <a:rect l="l" t="t" r="r" b="b"/>
              <a:pathLst>
                <a:path w="7091980" h="9806143">
                  <a:moveTo>
                    <a:pt x="5470956" y="9806143"/>
                  </a:moveTo>
                  <a:lnTo>
                    <a:pt x="1621024" y="9806143"/>
                  </a:lnTo>
                  <a:cubicBezTo>
                    <a:pt x="725408" y="9806143"/>
                    <a:pt x="0" y="9104023"/>
                    <a:pt x="0" y="8237160"/>
                  </a:cubicBezTo>
                  <a:lnTo>
                    <a:pt x="0" y="1568983"/>
                  </a:lnTo>
                  <a:cubicBezTo>
                    <a:pt x="0" y="702120"/>
                    <a:pt x="725408" y="0"/>
                    <a:pt x="1621024" y="0"/>
                  </a:cubicBezTo>
                  <a:lnTo>
                    <a:pt x="5470956" y="0"/>
                  </a:lnTo>
                  <a:cubicBezTo>
                    <a:pt x="6366572" y="0"/>
                    <a:pt x="7091980" y="702120"/>
                    <a:pt x="7091980" y="1568983"/>
                  </a:cubicBezTo>
                  <a:lnTo>
                    <a:pt x="7091980" y="8237160"/>
                  </a:lnTo>
                  <a:cubicBezTo>
                    <a:pt x="7091980" y="9104023"/>
                    <a:pt x="6366572" y="9806143"/>
                    <a:pt x="5470956" y="9806143"/>
                  </a:cubicBezTo>
                  <a:close/>
                </a:path>
              </a:pathLst>
            </a:custGeom>
            <a:blipFill>
              <a:blip r:embed="rId2"/>
              <a:stretch>
                <a:fillRect l="-53703" r="-53703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1087561" y="1195557"/>
            <a:ext cx="223878" cy="268849"/>
          </a:xfrm>
          <a:custGeom>
            <a:avLst/>
            <a:gdLst/>
            <a:ahLst/>
            <a:cxnLst/>
            <a:rect l="l" t="t" r="r" b="b"/>
            <a:pathLst>
              <a:path w="223878" h="268849">
                <a:moveTo>
                  <a:pt x="0" y="0"/>
                </a:moveTo>
                <a:lnTo>
                  <a:pt x="223878" y="0"/>
                </a:lnTo>
                <a:lnTo>
                  <a:pt x="223878" y="268850"/>
                </a:lnTo>
                <a:lnTo>
                  <a:pt x="0" y="268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744497" y="2902823"/>
            <a:ext cx="16843323" cy="6593602"/>
            <a:chOff x="0" y="0"/>
            <a:chExt cx="37124387" cy="145329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124388" cy="14532966"/>
            </a:xfrm>
            <a:custGeom>
              <a:avLst/>
              <a:gdLst/>
              <a:ahLst/>
              <a:cxnLst/>
              <a:rect l="l" t="t" r="r" b="b"/>
              <a:pathLst>
                <a:path w="37124388" h="14532966">
                  <a:moveTo>
                    <a:pt x="29699508" y="14532966"/>
                  </a:moveTo>
                  <a:lnTo>
                    <a:pt x="7424877" y="14532966"/>
                  </a:lnTo>
                  <a:cubicBezTo>
                    <a:pt x="3326345" y="14532966"/>
                    <a:pt x="0" y="13230813"/>
                    <a:pt x="0" y="11626373"/>
                  </a:cubicBezTo>
                  <a:lnTo>
                    <a:pt x="0" y="2906593"/>
                  </a:lnTo>
                  <a:cubicBezTo>
                    <a:pt x="0" y="1302154"/>
                    <a:pt x="3326345" y="0"/>
                    <a:pt x="7424877" y="0"/>
                  </a:cubicBezTo>
                  <a:lnTo>
                    <a:pt x="29699508" y="0"/>
                  </a:lnTo>
                  <a:cubicBezTo>
                    <a:pt x="33798042" y="0"/>
                    <a:pt x="37124388" y="1302154"/>
                    <a:pt x="37124388" y="2906593"/>
                  </a:cubicBezTo>
                  <a:lnTo>
                    <a:pt x="37124388" y="11626373"/>
                  </a:lnTo>
                  <a:cubicBezTo>
                    <a:pt x="37124388" y="13230813"/>
                    <a:pt x="33798042" y="14532966"/>
                    <a:pt x="29699508" y="14532966"/>
                  </a:cubicBezTo>
                  <a:close/>
                </a:path>
              </a:pathLst>
            </a:custGeom>
            <a:blipFill>
              <a:blip r:embed="rId5"/>
              <a:stretch>
                <a:fillRect t="-2846" b="-2846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9366168" y="-1473494"/>
            <a:ext cx="3330092" cy="3330092"/>
          </a:xfrm>
          <a:custGeom>
            <a:avLst/>
            <a:gdLst/>
            <a:ahLst/>
            <a:cxnLst/>
            <a:rect l="l" t="t" r="r" b="b"/>
            <a:pathLst>
              <a:path w="3330092" h="3330092">
                <a:moveTo>
                  <a:pt x="0" y="0"/>
                </a:moveTo>
                <a:lnTo>
                  <a:pt x="3330091" y="0"/>
                </a:lnTo>
                <a:lnTo>
                  <a:pt x="3330091" y="3330092"/>
                </a:lnTo>
                <a:lnTo>
                  <a:pt x="0" y="33300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059571" y="9258300"/>
            <a:ext cx="1606841" cy="1606841"/>
          </a:xfrm>
          <a:custGeom>
            <a:avLst/>
            <a:gdLst/>
            <a:ahLst/>
            <a:cxnLst/>
            <a:rect l="l" t="t" r="r" b="b"/>
            <a:pathLst>
              <a:path w="1606841" h="1606841">
                <a:moveTo>
                  <a:pt x="0" y="0"/>
                </a:moveTo>
                <a:lnTo>
                  <a:pt x="1606841" y="0"/>
                </a:lnTo>
                <a:lnTo>
                  <a:pt x="1606841" y="1606841"/>
                </a:lnTo>
                <a:lnTo>
                  <a:pt x="0" y="16068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810000" y="1100307"/>
            <a:ext cx="10874751" cy="987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700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Metaverse Development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8572831" y="2091691"/>
            <a:ext cx="1586673" cy="576038"/>
            <a:chOff x="0" y="0"/>
            <a:chExt cx="185405" cy="6731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85405" cy="67311"/>
            </a:xfrm>
            <a:custGeom>
              <a:avLst/>
              <a:gdLst/>
              <a:ahLst/>
              <a:cxnLst/>
              <a:rect l="l" t="t" r="r" b="b"/>
              <a:pathLst>
                <a:path w="185405" h="67311">
                  <a:moveTo>
                    <a:pt x="33655" y="0"/>
                  </a:moveTo>
                  <a:lnTo>
                    <a:pt x="151750" y="0"/>
                  </a:lnTo>
                  <a:cubicBezTo>
                    <a:pt x="160676" y="0"/>
                    <a:pt x="169236" y="3546"/>
                    <a:pt x="175548" y="9857"/>
                  </a:cubicBezTo>
                  <a:cubicBezTo>
                    <a:pt x="181859" y="16169"/>
                    <a:pt x="185405" y="24729"/>
                    <a:pt x="185405" y="33655"/>
                  </a:cubicBezTo>
                  <a:lnTo>
                    <a:pt x="185405" y="33655"/>
                  </a:lnTo>
                  <a:cubicBezTo>
                    <a:pt x="185405" y="42581"/>
                    <a:pt x="181859" y="51142"/>
                    <a:pt x="175548" y="57453"/>
                  </a:cubicBezTo>
                  <a:cubicBezTo>
                    <a:pt x="169236" y="63765"/>
                    <a:pt x="160676" y="67311"/>
                    <a:pt x="151750" y="67311"/>
                  </a:cubicBezTo>
                  <a:lnTo>
                    <a:pt x="33655" y="67311"/>
                  </a:lnTo>
                  <a:cubicBezTo>
                    <a:pt x="24729" y="67311"/>
                    <a:pt x="16169" y="63765"/>
                    <a:pt x="9857" y="57453"/>
                  </a:cubicBezTo>
                  <a:cubicBezTo>
                    <a:pt x="3546" y="51142"/>
                    <a:pt x="0" y="42581"/>
                    <a:pt x="0" y="33655"/>
                  </a:cubicBezTo>
                  <a:lnTo>
                    <a:pt x="0" y="33655"/>
                  </a:lnTo>
                  <a:cubicBezTo>
                    <a:pt x="0" y="24729"/>
                    <a:pt x="3546" y="16169"/>
                    <a:pt x="9857" y="9857"/>
                  </a:cubicBezTo>
                  <a:cubicBezTo>
                    <a:pt x="16169" y="3546"/>
                    <a:pt x="24729" y="0"/>
                    <a:pt x="3365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DA8EA">
                    <a:alpha val="100000"/>
                  </a:srgbClr>
                </a:gs>
                <a:gs pos="100000">
                  <a:srgbClr val="A000CE">
                    <a:alpha val="100000"/>
                  </a:srgbClr>
                </a:gs>
              </a:gsLst>
              <a:lin ang="0"/>
            </a:gradFill>
            <a:ln cap="rnd">
              <a:noFill/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85405" cy="105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76200" y="266700"/>
            <a:ext cx="3057031" cy="759163"/>
          </a:xfrm>
          <a:custGeom>
            <a:avLst/>
            <a:gdLst/>
            <a:ahLst/>
            <a:cxnLst/>
            <a:rect l="l" t="t" r="r" b="b"/>
            <a:pathLst>
              <a:path w="3057031" h="759163">
                <a:moveTo>
                  <a:pt x="0" y="0"/>
                </a:moveTo>
                <a:lnTo>
                  <a:pt x="3057031" y="0"/>
                </a:lnTo>
                <a:lnTo>
                  <a:pt x="3057031" y="759163"/>
                </a:lnTo>
                <a:lnTo>
                  <a:pt x="0" y="7591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8253949" y="9481329"/>
            <a:ext cx="2224437" cy="580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b="1" u="sng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  <a:hlinkClick r:id="rId9" tooltip="https://www.spatial.io/s/Clicktap-Digital-65141b315dc413d53cfeb8db?share=6930443988628999684"/>
              </a:rPr>
              <a:t>Link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755728" y="2190798"/>
            <a:ext cx="1643074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Metaverse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50921">
                <a:alpha val="100000"/>
              </a:srgbClr>
            </a:gs>
            <a:gs pos="100000">
              <a:srgbClr val="2C0653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91840" y="-774950"/>
            <a:ext cx="8560661" cy="11836900"/>
            <a:chOff x="0" y="0"/>
            <a:chExt cx="7091980" cy="98061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091980" cy="9806143"/>
            </a:xfrm>
            <a:custGeom>
              <a:avLst/>
              <a:gdLst/>
              <a:ahLst/>
              <a:cxnLst/>
              <a:rect l="l" t="t" r="r" b="b"/>
              <a:pathLst>
                <a:path w="7091980" h="9806143">
                  <a:moveTo>
                    <a:pt x="5470956" y="9806143"/>
                  </a:moveTo>
                  <a:lnTo>
                    <a:pt x="1621024" y="9806143"/>
                  </a:lnTo>
                  <a:cubicBezTo>
                    <a:pt x="725408" y="9806143"/>
                    <a:pt x="0" y="9104023"/>
                    <a:pt x="0" y="8237160"/>
                  </a:cubicBezTo>
                  <a:lnTo>
                    <a:pt x="0" y="1568983"/>
                  </a:lnTo>
                  <a:cubicBezTo>
                    <a:pt x="0" y="702120"/>
                    <a:pt x="725408" y="0"/>
                    <a:pt x="1621024" y="0"/>
                  </a:cubicBezTo>
                  <a:lnTo>
                    <a:pt x="5470956" y="0"/>
                  </a:lnTo>
                  <a:cubicBezTo>
                    <a:pt x="6366572" y="0"/>
                    <a:pt x="7091980" y="702120"/>
                    <a:pt x="7091980" y="1568983"/>
                  </a:cubicBezTo>
                  <a:lnTo>
                    <a:pt x="7091980" y="8237160"/>
                  </a:lnTo>
                  <a:cubicBezTo>
                    <a:pt x="7091980" y="9104023"/>
                    <a:pt x="6366572" y="9806143"/>
                    <a:pt x="5470956" y="9806143"/>
                  </a:cubicBezTo>
                  <a:close/>
                </a:path>
              </a:pathLst>
            </a:custGeom>
            <a:blipFill>
              <a:blip r:embed="rId2"/>
              <a:stretch>
                <a:fillRect l="-53703" r="-53703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1087561" y="1195557"/>
            <a:ext cx="223878" cy="268849"/>
          </a:xfrm>
          <a:custGeom>
            <a:avLst/>
            <a:gdLst/>
            <a:ahLst/>
            <a:cxnLst/>
            <a:rect l="l" t="t" r="r" b="b"/>
            <a:pathLst>
              <a:path w="223878" h="268849">
                <a:moveTo>
                  <a:pt x="0" y="0"/>
                </a:moveTo>
                <a:lnTo>
                  <a:pt x="223878" y="0"/>
                </a:lnTo>
                <a:lnTo>
                  <a:pt x="223878" y="268850"/>
                </a:lnTo>
                <a:lnTo>
                  <a:pt x="0" y="268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683173" y="2880367"/>
            <a:ext cx="16914596" cy="6593602"/>
            <a:chOff x="0" y="0"/>
            <a:chExt cx="37281479" cy="145329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81479" cy="14532966"/>
            </a:xfrm>
            <a:custGeom>
              <a:avLst/>
              <a:gdLst/>
              <a:ahLst/>
              <a:cxnLst/>
              <a:rect l="l" t="t" r="r" b="b"/>
              <a:pathLst>
                <a:path w="37281479" h="14532966">
                  <a:moveTo>
                    <a:pt x="29825184" y="14532966"/>
                  </a:moveTo>
                  <a:lnTo>
                    <a:pt x="7456296" y="14532966"/>
                  </a:lnTo>
                  <a:cubicBezTo>
                    <a:pt x="3340421" y="14532966"/>
                    <a:pt x="0" y="13230813"/>
                    <a:pt x="0" y="11626373"/>
                  </a:cubicBezTo>
                  <a:lnTo>
                    <a:pt x="0" y="2906593"/>
                  </a:lnTo>
                  <a:cubicBezTo>
                    <a:pt x="0" y="1302154"/>
                    <a:pt x="3340421" y="0"/>
                    <a:pt x="7456296" y="0"/>
                  </a:cubicBezTo>
                  <a:lnTo>
                    <a:pt x="29825184" y="0"/>
                  </a:lnTo>
                  <a:cubicBezTo>
                    <a:pt x="33941060" y="0"/>
                    <a:pt x="37281479" y="1302154"/>
                    <a:pt x="37281479" y="2906593"/>
                  </a:cubicBezTo>
                  <a:lnTo>
                    <a:pt x="37281479" y="11626373"/>
                  </a:lnTo>
                  <a:cubicBezTo>
                    <a:pt x="37281479" y="13230813"/>
                    <a:pt x="33941060" y="14532966"/>
                    <a:pt x="29825184" y="14532966"/>
                  </a:cubicBezTo>
                  <a:close/>
                </a:path>
              </a:pathLst>
            </a:custGeom>
            <a:blipFill>
              <a:blip r:embed="rId5"/>
              <a:stretch>
                <a:fillRect l="-1631" r="-1631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9366168" y="-1473494"/>
            <a:ext cx="3330092" cy="3330092"/>
          </a:xfrm>
          <a:custGeom>
            <a:avLst/>
            <a:gdLst/>
            <a:ahLst/>
            <a:cxnLst/>
            <a:rect l="l" t="t" r="r" b="b"/>
            <a:pathLst>
              <a:path w="3330092" h="3330092">
                <a:moveTo>
                  <a:pt x="0" y="0"/>
                </a:moveTo>
                <a:lnTo>
                  <a:pt x="3330091" y="0"/>
                </a:lnTo>
                <a:lnTo>
                  <a:pt x="3330091" y="3330092"/>
                </a:lnTo>
                <a:lnTo>
                  <a:pt x="0" y="33300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059571" y="9258300"/>
            <a:ext cx="1606841" cy="1606841"/>
          </a:xfrm>
          <a:custGeom>
            <a:avLst/>
            <a:gdLst/>
            <a:ahLst/>
            <a:cxnLst/>
            <a:rect l="l" t="t" r="r" b="b"/>
            <a:pathLst>
              <a:path w="1606841" h="1606841">
                <a:moveTo>
                  <a:pt x="0" y="0"/>
                </a:moveTo>
                <a:lnTo>
                  <a:pt x="1606841" y="0"/>
                </a:lnTo>
                <a:lnTo>
                  <a:pt x="1606841" y="1606841"/>
                </a:lnTo>
                <a:lnTo>
                  <a:pt x="0" y="16068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8629981" y="2091691"/>
            <a:ext cx="1586673" cy="576038"/>
            <a:chOff x="0" y="0"/>
            <a:chExt cx="185405" cy="6731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85405" cy="67311"/>
            </a:xfrm>
            <a:custGeom>
              <a:avLst/>
              <a:gdLst/>
              <a:ahLst/>
              <a:cxnLst/>
              <a:rect l="l" t="t" r="r" b="b"/>
              <a:pathLst>
                <a:path w="185405" h="67311">
                  <a:moveTo>
                    <a:pt x="33655" y="0"/>
                  </a:moveTo>
                  <a:lnTo>
                    <a:pt x="151750" y="0"/>
                  </a:lnTo>
                  <a:cubicBezTo>
                    <a:pt x="160676" y="0"/>
                    <a:pt x="169236" y="3546"/>
                    <a:pt x="175548" y="9857"/>
                  </a:cubicBezTo>
                  <a:cubicBezTo>
                    <a:pt x="181859" y="16169"/>
                    <a:pt x="185405" y="24729"/>
                    <a:pt x="185405" y="33655"/>
                  </a:cubicBezTo>
                  <a:lnTo>
                    <a:pt x="185405" y="33655"/>
                  </a:lnTo>
                  <a:cubicBezTo>
                    <a:pt x="185405" y="42581"/>
                    <a:pt x="181859" y="51142"/>
                    <a:pt x="175548" y="57453"/>
                  </a:cubicBezTo>
                  <a:cubicBezTo>
                    <a:pt x="169236" y="63765"/>
                    <a:pt x="160676" y="67311"/>
                    <a:pt x="151750" y="67311"/>
                  </a:cubicBezTo>
                  <a:lnTo>
                    <a:pt x="33655" y="67311"/>
                  </a:lnTo>
                  <a:cubicBezTo>
                    <a:pt x="24729" y="67311"/>
                    <a:pt x="16169" y="63765"/>
                    <a:pt x="9857" y="57453"/>
                  </a:cubicBezTo>
                  <a:cubicBezTo>
                    <a:pt x="3546" y="51142"/>
                    <a:pt x="0" y="42581"/>
                    <a:pt x="0" y="33655"/>
                  </a:cubicBezTo>
                  <a:lnTo>
                    <a:pt x="0" y="33655"/>
                  </a:lnTo>
                  <a:cubicBezTo>
                    <a:pt x="0" y="24729"/>
                    <a:pt x="3546" y="16169"/>
                    <a:pt x="9857" y="9857"/>
                  </a:cubicBezTo>
                  <a:cubicBezTo>
                    <a:pt x="16169" y="3546"/>
                    <a:pt x="24729" y="0"/>
                    <a:pt x="3365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DA8EA">
                    <a:alpha val="100000"/>
                  </a:srgbClr>
                </a:gs>
                <a:gs pos="100000">
                  <a:srgbClr val="A000CE">
                    <a:alpha val="100000"/>
                  </a:srgbClr>
                </a:gs>
              </a:gsLst>
              <a:lin ang="0"/>
            </a:gradFill>
            <a:ln cap="rnd">
              <a:noFill/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85405" cy="105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76200" y="190500"/>
            <a:ext cx="3057031" cy="759163"/>
          </a:xfrm>
          <a:custGeom>
            <a:avLst/>
            <a:gdLst/>
            <a:ahLst/>
            <a:cxnLst/>
            <a:rect l="l" t="t" r="r" b="b"/>
            <a:pathLst>
              <a:path w="3057031" h="759163">
                <a:moveTo>
                  <a:pt x="0" y="0"/>
                </a:moveTo>
                <a:lnTo>
                  <a:pt x="3057031" y="0"/>
                </a:lnTo>
                <a:lnTo>
                  <a:pt x="3057031" y="759163"/>
                </a:lnTo>
                <a:lnTo>
                  <a:pt x="0" y="7591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657600" y="1085850"/>
            <a:ext cx="11027151" cy="987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700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Metaverse Development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031782" y="9557529"/>
            <a:ext cx="2224437" cy="580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b="1" u="sng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  <a:hlinkClick r:id="rId9" tooltip="https://www.spatial.io/s/Digital-Bank-65645179cd81856f0c4d1634?share=3397590439607190322"/>
              </a:rPr>
              <a:t>Link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755728" y="2190798"/>
            <a:ext cx="1643074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Metaverse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50921">
                <a:alpha val="100000"/>
              </a:srgbClr>
            </a:gs>
            <a:gs pos="100000">
              <a:srgbClr val="2C0653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20015" y="3608071"/>
            <a:ext cx="2375422" cy="1812195"/>
            <a:chOff x="0" y="0"/>
            <a:chExt cx="527040" cy="4020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7040" cy="402076"/>
            </a:xfrm>
            <a:custGeom>
              <a:avLst/>
              <a:gdLst/>
              <a:ahLst/>
              <a:cxnLst/>
              <a:rect l="l" t="t" r="r" b="b"/>
              <a:pathLst>
                <a:path w="527040" h="402076">
                  <a:moveTo>
                    <a:pt x="192291" y="0"/>
                  </a:moveTo>
                  <a:lnTo>
                    <a:pt x="334748" y="0"/>
                  </a:lnTo>
                  <a:cubicBezTo>
                    <a:pt x="440948" y="0"/>
                    <a:pt x="527040" y="86092"/>
                    <a:pt x="527040" y="192291"/>
                  </a:cubicBezTo>
                  <a:lnTo>
                    <a:pt x="527040" y="209784"/>
                  </a:lnTo>
                  <a:cubicBezTo>
                    <a:pt x="527040" y="315984"/>
                    <a:pt x="440948" y="402076"/>
                    <a:pt x="334748" y="402076"/>
                  </a:cubicBezTo>
                  <a:lnTo>
                    <a:pt x="192291" y="402076"/>
                  </a:lnTo>
                  <a:cubicBezTo>
                    <a:pt x="86092" y="402076"/>
                    <a:pt x="0" y="315984"/>
                    <a:pt x="0" y="209784"/>
                  </a:cubicBezTo>
                  <a:lnTo>
                    <a:pt x="0" y="192291"/>
                  </a:lnTo>
                  <a:cubicBezTo>
                    <a:pt x="0" y="86092"/>
                    <a:pt x="86092" y="0"/>
                    <a:pt x="19229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50921">
                    <a:alpha val="54000"/>
                  </a:srgbClr>
                </a:gs>
                <a:gs pos="100000">
                  <a:srgbClr val="2C0653">
                    <a:alpha val="54000"/>
                  </a:srgbClr>
                </a:gs>
              </a:gsLst>
              <a:lin ang="0"/>
            </a:gradFill>
            <a:ln w="38100" cap="rnd">
              <a:gradFill>
                <a:gsLst>
                  <a:gs pos="0">
                    <a:srgbClr val="280161">
                      <a:alpha val="54000"/>
                    </a:srgbClr>
                  </a:gs>
                  <a:gs pos="100000">
                    <a:srgbClr val="4200A3">
                      <a:alpha val="54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27040" cy="4401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131457" y="1151081"/>
            <a:ext cx="3330092" cy="3330092"/>
          </a:xfrm>
          <a:custGeom>
            <a:avLst/>
            <a:gdLst/>
            <a:ahLst/>
            <a:cxnLst/>
            <a:rect l="l" t="t" r="r" b="b"/>
            <a:pathLst>
              <a:path w="3330092" h="3330092">
                <a:moveTo>
                  <a:pt x="0" y="0"/>
                </a:moveTo>
                <a:lnTo>
                  <a:pt x="3330092" y="0"/>
                </a:lnTo>
                <a:lnTo>
                  <a:pt x="3330092" y="3330091"/>
                </a:lnTo>
                <a:lnTo>
                  <a:pt x="0" y="33300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22699" y="5962917"/>
            <a:ext cx="1606841" cy="1606841"/>
          </a:xfrm>
          <a:custGeom>
            <a:avLst/>
            <a:gdLst/>
            <a:ahLst/>
            <a:cxnLst/>
            <a:rect l="l" t="t" r="r" b="b"/>
            <a:pathLst>
              <a:path w="1606841" h="1606841">
                <a:moveTo>
                  <a:pt x="0" y="0"/>
                </a:moveTo>
                <a:lnTo>
                  <a:pt x="1606841" y="0"/>
                </a:lnTo>
                <a:lnTo>
                  <a:pt x="1606841" y="1606841"/>
                </a:lnTo>
                <a:lnTo>
                  <a:pt x="0" y="16068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33091" y="279062"/>
            <a:ext cx="3057031" cy="759163"/>
          </a:xfrm>
          <a:custGeom>
            <a:avLst/>
            <a:gdLst/>
            <a:ahLst/>
            <a:cxnLst/>
            <a:rect l="l" t="t" r="r" b="b"/>
            <a:pathLst>
              <a:path w="3057031" h="759163">
                <a:moveTo>
                  <a:pt x="0" y="0"/>
                </a:moveTo>
                <a:lnTo>
                  <a:pt x="3057032" y="0"/>
                </a:lnTo>
                <a:lnTo>
                  <a:pt x="3057032" y="759163"/>
                </a:lnTo>
                <a:lnTo>
                  <a:pt x="0" y="7591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659789" y="3986882"/>
            <a:ext cx="1295875" cy="1156863"/>
          </a:xfrm>
          <a:custGeom>
            <a:avLst/>
            <a:gdLst/>
            <a:ahLst/>
            <a:cxnLst/>
            <a:rect l="l" t="t" r="r" b="b"/>
            <a:pathLst>
              <a:path w="1295875" h="1156863">
                <a:moveTo>
                  <a:pt x="0" y="0"/>
                </a:moveTo>
                <a:lnTo>
                  <a:pt x="1295874" y="0"/>
                </a:lnTo>
                <a:lnTo>
                  <a:pt x="1295874" y="1156863"/>
                </a:lnTo>
                <a:lnTo>
                  <a:pt x="0" y="11568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6168660" y="3608071"/>
            <a:ext cx="2375422" cy="1812195"/>
            <a:chOff x="0" y="0"/>
            <a:chExt cx="527040" cy="40207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27040" cy="402076"/>
            </a:xfrm>
            <a:custGeom>
              <a:avLst/>
              <a:gdLst/>
              <a:ahLst/>
              <a:cxnLst/>
              <a:rect l="l" t="t" r="r" b="b"/>
              <a:pathLst>
                <a:path w="527040" h="402076">
                  <a:moveTo>
                    <a:pt x="192291" y="0"/>
                  </a:moveTo>
                  <a:lnTo>
                    <a:pt x="334748" y="0"/>
                  </a:lnTo>
                  <a:cubicBezTo>
                    <a:pt x="440948" y="0"/>
                    <a:pt x="527040" y="86092"/>
                    <a:pt x="527040" y="192291"/>
                  </a:cubicBezTo>
                  <a:lnTo>
                    <a:pt x="527040" y="209784"/>
                  </a:lnTo>
                  <a:cubicBezTo>
                    <a:pt x="527040" y="315984"/>
                    <a:pt x="440948" y="402076"/>
                    <a:pt x="334748" y="402076"/>
                  </a:cubicBezTo>
                  <a:lnTo>
                    <a:pt x="192291" y="402076"/>
                  </a:lnTo>
                  <a:cubicBezTo>
                    <a:pt x="86092" y="402076"/>
                    <a:pt x="0" y="315984"/>
                    <a:pt x="0" y="209784"/>
                  </a:cubicBezTo>
                  <a:lnTo>
                    <a:pt x="0" y="192291"/>
                  </a:lnTo>
                  <a:cubicBezTo>
                    <a:pt x="0" y="86092"/>
                    <a:pt x="86092" y="0"/>
                    <a:pt x="19229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50921">
                    <a:alpha val="54000"/>
                  </a:srgbClr>
                </a:gs>
                <a:gs pos="100000">
                  <a:srgbClr val="2C0653">
                    <a:alpha val="54000"/>
                  </a:srgbClr>
                </a:gs>
              </a:gsLst>
              <a:lin ang="0"/>
            </a:gradFill>
            <a:ln w="38100" cap="rnd">
              <a:gradFill>
                <a:gsLst>
                  <a:gs pos="0">
                    <a:srgbClr val="280161">
                      <a:alpha val="54000"/>
                    </a:srgbClr>
                  </a:gs>
                  <a:gs pos="100000">
                    <a:srgbClr val="4200A3">
                      <a:alpha val="54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527040" cy="4401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217305" y="3608071"/>
            <a:ext cx="2375422" cy="1812195"/>
            <a:chOff x="0" y="0"/>
            <a:chExt cx="527040" cy="40207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27040" cy="402076"/>
            </a:xfrm>
            <a:custGeom>
              <a:avLst/>
              <a:gdLst/>
              <a:ahLst/>
              <a:cxnLst/>
              <a:rect l="l" t="t" r="r" b="b"/>
              <a:pathLst>
                <a:path w="527040" h="402076">
                  <a:moveTo>
                    <a:pt x="192291" y="0"/>
                  </a:moveTo>
                  <a:lnTo>
                    <a:pt x="334748" y="0"/>
                  </a:lnTo>
                  <a:cubicBezTo>
                    <a:pt x="440948" y="0"/>
                    <a:pt x="527040" y="86092"/>
                    <a:pt x="527040" y="192291"/>
                  </a:cubicBezTo>
                  <a:lnTo>
                    <a:pt x="527040" y="209784"/>
                  </a:lnTo>
                  <a:cubicBezTo>
                    <a:pt x="527040" y="315984"/>
                    <a:pt x="440948" y="402076"/>
                    <a:pt x="334748" y="402076"/>
                  </a:cubicBezTo>
                  <a:lnTo>
                    <a:pt x="192291" y="402076"/>
                  </a:lnTo>
                  <a:cubicBezTo>
                    <a:pt x="86092" y="402076"/>
                    <a:pt x="0" y="315984"/>
                    <a:pt x="0" y="209784"/>
                  </a:cubicBezTo>
                  <a:lnTo>
                    <a:pt x="0" y="192291"/>
                  </a:lnTo>
                  <a:cubicBezTo>
                    <a:pt x="0" y="86092"/>
                    <a:pt x="86092" y="0"/>
                    <a:pt x="19229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50921">
                    <a:alpha val="54000"/>
                  </a:srgbClr>
                </a:gs>
                <a:gs pos="100000">
                  <a:srgbClr val="2C0653">
                    <a:alpha val="54000"/>
                  </a:srgbClr>
                </a:gs>
              </a:gsLst>
              <a:lin ang="0"/>
            </a:gradFill>
            <a:ln w="38100" cap="rnd">
              <a:gradFill>
                <a:gsLst>
                  <a:gs pos="0">
                    <a:srgbClr val="280161">
                      <a:alpha val="54000"/>
                    </a:srgbClr>
                  </a:gs>
                  <a:gs pos="100000">
                    <a:srgbClr val="4200A3">
                      <a:alpha val="54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527040" cy="4401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4265950" y="3608071"/>
            <a:ext cx="2375422" cy="1812195"/>
            <a:chOff x="0" y="0"/>
            <a:chExt cx="527040" cy="40207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27040" cy="402076"/>
            </a:xfrm>
            <a:custGeom>
              <a:avLst/>
              <a:gdLst/>
              <a:ahLst/>
              <a:cxnLst/>
              <a:rect l="l" t="t" r="r" b="b"/>
              <a:pathLst>
                <a:path w="527040" h="402076">
                  <a:moveTo>
                    <a:pt x="192291" y="0"/>
                  </a:moveTo>
                  <a:lnTo>
                    <a:pt x="334748" y="0"/>
                  </a:lnTo>
                  <a:cubicBezTo>
                    <a:pt x="440948" y="0"/>
                    <a:pt x="527040" y="86092"/>
                    <a:pt x="527040" y="192291"/>
                  </a:cubicBezTo>
                  <a:lnTo>
                    <a:pt x="527040" y="209784"/>
                  </a:lnTo>
                  <a:cubicBezTo>
                    <a:pt x="527040" y="315984"/>
                    <a:pt x="440948" y="402076"/>
                    <a:pt x="334748" y="402076"/>
                  </a:cubicBezTo>
                  <a:lnTo>
                    <a:pt x="192291" y="402076"/>
                  </a:lnTo>
                  <a:cubicBezTo>
                    <a:pt x="86092" y="402076"/>
                    <a:pt x="0" y="315984"/>
                    <a:pt x="0" y="209784"/>
                  </a:cubicBezTo>
                  <a:lnTo>
                    <a:pt x="0" y="192291"/>
                  </a:lnTo>
                  <a:cubicBezTo>
                    <a:pt x="0" y="86092"/>
                    <a:pt x="86092" y="0"/>
                    <a:pt x="19229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50921">
                    <a:alpha val="54000"/>
                  </a:srgbClr>
                </a:gs>
                <a:gs pos="100000">
                  <a:srgbClr val="2C0653">
                    <a:alpha val="54000"/>
                  </a:srgbClr>
                </a:gs>
              </a:gsLst>
              <a:lin ang="0"/>
            </a:gradFill>
            <a:ln w="38100" cap="rnd">
              <a:gradFill>
                <a:gsLst>
                  <a:gs pos="0">
                    <a:srgbClr val="280161">
                      <a:alpha val="54000"/>
                    </a:srgbClr>
                  </a:gs>
                  <a:gs pos="100000">
                    <a:srgbClr val="4200A3">
                      <a:alpha val="54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527040" cy="4401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120015" y="6777685"/>
            <a:ext cx="2375422" cy="1812195"/>
            <a:chOff x="0" y="0"/>
            <a:chExt cx="527040" cy="40207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27040" cy="402076"/>
            </a:xfrm>
            <a:custGeom>
              <a:avLst/>
              <a:gdLst/>
              <a:ahLst/>
              <a:cxnLst/>
              <a:rect l="l" t="t" r="r" b="b"/>
              <a:pathLst>
                <a:path w="527040" h="402076">
                  <a:moveTo>
                    <a:pt x="192291" y="0"/>
                  </a:moveTo>
                  <a:lnTo>
                    <a:pt x="334748" y="0"/>
                  </a:lnTo>
                  <a:cubicBezTo>
                    <a:pt x="440948" y="0"/>
                    <a:pt x="527040" y="86092"/>
                    <a:pt x="527040" y="192291"/>
                  </a:cubicBezTo>
                  <a:lnTo>
                    <a:pt x="527040" y="209784"/>
                  </a:lnTo>
                  <a:cubicBezTo>
                    <a:pt x="527040" y="315984"/>
                    <a:pt x="440948" y="402076"/>
                    <a:pt x="334748" y="402076"/>
                  </a:cubicBezTo>
                  <a:lnTo>
                    <a:pt x="192291" y="402076"/>
                  </a:lnTo>
                  <a:cubicBezTo>
                    <a:pt x="86092" y="402076"/>
                    <a:pt x="0" y="315984"/>
                    <a:pt x="0" y="209784"/>
                  </a:cubicBezTo>
                  <a:lnTo>
                    <a:pt x="0" y="192291"/>
                  </a:lnTo>
                  <a:cubicBezTo>
                    <a:pt x="0" y="86092"/>
                    <a:pt x="86092" y="0"/>
                    <a:pt x="19229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50921">
                    <a:alpha val="54000"/>
                  </a:srgbClr>
                </a:gs>
                <a:gs pos="100000">
                  <a:srgbClr val="2C0653">
                    <a:alpha val="54000"/>
                  </a:srgbClr>
                </a:gs>
              </a:gsLst>
              <a:lin ang="0"/>
            </a:gradFill>
            <a:ln w="38100" cap="rnd">
              <a:gradFill>
                <a:gsLst>
                  <a:gs pos="0">
                    <a:srgbClr val="280161">
                      <a:alpha val="54000"/>
                    </a:srgbClr>
                  </a:gs>
                  <a:gs pos="100000">
                    <a:srgbClr val="4200A3">
                      <a:alpha val="54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527040" cy="4401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6168660" y="6828830"/>
            <a:ext cx="2375422" cy="1812195"/>
            <a:chOff x="0" y="0"/>
            <a:chExt cx="527040" cy="40207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27040" cy="402076"/>
            </a:xfrm>
            <a:custGeom>
              <a:avLst/>
              <a:gdLst/>
              <a:ahLst/>
              <a:cxnLst/>
              <a:rect l="l" t="t" r="r" b="b"/>
              <a:pathLst>
                <a:path w="527040" h="402076">
                  <a:moveTo>
                    <a:pt x="192291" y="0"/>
                  </a:moveTo>
                  <a:lnTo>
                    <a:pt x="334748" y="0"/>
                  </a:lnTo>
                  <a:cubicBezTo>
                    <a:pt x="440948" y="0"/>
                    <a:pt x="527040" y="86092"/>
                    <a:pt x="527040" y="192291"/>
                  </a:cubicBezTo>
                  <a:lnTo>
                    <a:pt x="527040" y="209784"/>
                  </a:lnTo>
                  <a:cubicBezTo>
                    <a:pt x="527040" y="315984"/>
                    <a:pt x="440948" y="402076"/>
                    <a:pt x="334748" y="402076"/>
                  </a:cubicBezTo>
                  <a:lnTo>
                    <a:pt x="192291" y="402076"/>
                  </a:lnTo>
                  <a:cubicBezTo>
                    <a:pt x="86092" y="402076"/>
                    <a:pt x="0" y="315984"/>
                    <a:pt x="0" y="209784"/>
                  </a:cubicBezTo>
                  <a:lnTo>
                    <a:pt x="0" y="192291"/>
                  </a:lnTo>
                  <a:cubicBezTo>
                    <a:pt x="0" y="86092"/>
                    <a:pt x="86092" y="0"/>
                    <a:pt x="19229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50921">
                    <a:alpha val="54000"/>
                  </a:srgbClr>
                </a:gs>
                <a:gs pos="100000">
                  <a:srgbClr val="2C0653">
                    <a:alpha val="54000"/>
                  </a:srgbClr>
                </a:gs>
              </a:gsLst>
              <a:lin ang="0"/>
            </a:gradFill>
            <a:ln w="38100" cap="rnd">
              <a:gradFill>
                <a:gsLst>
                  <a:gs pos="0">
                    <a:srgbClr val="280161">
                      <a:alpha val="54000"/>
                    </a:srgbClr>
                  </a:gs>
                  <a:gs pos="100000">
                    <a:srgbClr val="4200A3">
                      <a:alpha val="54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527040" cy="4401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0217305" y="6879974"/>
            <a:ext cx="2375422" cy="1812195"/>
            <a:chOff x="0" y="0"/>
            <a:chExt cx="527040" cy="402076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527040" cy="402076"/>
            </a:xfrm>
            <a:custGeom>
              <a:avLst/>
              <a:gdLst/>
              <a:ahLst/>
              <a:cxnLst/>
              <a:rect l="l" t="t" r="r" b="b"/>
              <a:pathLst>
                <a:path w="527040" h="402076">
                  <a:moveTo>
                    <a:pt x="192291" y="0"/>
                  </a:moveTo>
                  <a:lnTo>
                    <a:pt x="334748" y="0"/>
                  </a:lnTo>
                  <a:cubicBezTo>
                    <a:pt x="440948" y="0"/>
                    <a:pt x="527040" y="86092"/>
                    <a:pt x="527040" y="192291"/>
                  </a:cubicBezTo>
                  <a:lnTo>
                    <a:pt x="527040" y="209784"/>
                  </a:lnTo>
                  <a:cubicBezTo>
                    <a:pt x="527040" y="315984"/>
                    <a:pt x="440948" y="402076"/>
                    <a:pt x="334748" y="402076"/>
                  </a:cubicBezTo>
                  <a:lnTo>
                    <a:pt x="192291" y="402076"/>
                  </a:lnTo>
                  <a:cubicBezTo>
                    <a:pt x="86092" y="402076"/>
                    <a:pt x="0" y="315984"/>
                    <a:pt x="0" y="209784"/>
                  </a:cubicBezTo>
                  <a:lnTo>
                    <a:pt x="0" y="192291"/>
                  </a:lnTo>
                  <a:cubicBezTo>
                    <a:pt x="0" y="86092"/>
                    <a:pt x="86092" y="0"/>
                    <a:pt x="19229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50921">
                    <a:alpha val="54000"/>
                  </a:srgbClr>
                </a:gs>
                <a:gs pos="100000">
                  <a:srgbClr val="2C0653">
                    <a:alpha val="54000"/>
                  </a:srgbClr>
                </a:gs>
              </a:gsLst>
              <a:lin ang="0"/>
            </a:gradFill>
            <a:ln w="38100" cap="rnd">
              <a:gradFill>
                <a:gsLst>
                  <a:gs pos="0">
                    <a:srgbClr val="280161">
                      <a:alpha val="54000"/>
                    </a:srgbClr>
                  </a:gs>
                  <a:gs pos="100000">
                    <a:srgbClr val="4200A3">
                      <a:alpha val="54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527040" cy="4401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6874299" y="3986882"/>
            <a:ext cx="1156863" cy="1156863"/>
          </a:xfrm>
          <a:custGeom>
            <a:avLst/>
            <a:gdLst/>
            <a:ahLst/>
            <a:cxnLst/>
            <a:rect l="l" t="t" r="r" b="b"/>
            <a:pathLst>
              <a:path w="1156863" h="1156863">
                <a:moveTo>
                  <a:pt x="0" y="0"/>
                </a:moveTo>
                <a:lnTo>
                  <a:pt x="1156862" y="0"/>
                </a:lnTo>
                <a:lnTo>
                  <a:pt x="1156862" y="1156863"/>
                </a:lnTo>
                <a:lnTo>
                  <a:pt x="0" y="11568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0891675" y="3986882"/>
            <a:ext cx="1026681" cy="1026681"/>
          </a:xfrm>
          <a:custGeom>
            <a:avLst/>
            <a:gdLst/>
            <a:ahLst/>
            <a:cxnLst/>
            <a:rect l="l" t="t" r="r" b="b"/>
            <a:pathLst>
              <a:path w="1026681" h="1026681">
                <a:moveTo>
                  <a:pt x="0" y="0"/>
                </a:moveTo>
                <a:lnTo>
                  <a:pt x="1026681" y="0"/>
                </a:lnTo>
                <a:lnTo>
                  <a:pt x="1026681" y="1026681"/>
                </a:lnTo>
                <a:lnTo>
                  <a:pt x="0" y="10266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4919544" y="3968623"/>
            <a:ext cx="1163004" cy="1193381"/>
          </a:xfrm>
          <a:custGeom>
            <a:avLst/>
            <a:gdLst/>
            <a:ahLst/>
            <a:cxnLst/>
            <a:rect l="l" t="t" r="r" b="b"/>
            <a:pathLst>
              <a:path w="1163004" h="1193381">
                <a:moveTo>
                  <a:pt x="0" y="0"/>
                </a:moveTo>
                <a:lnTo>
                  <a:pt x="1163004" y="0"/>
                </a:lnTo>
                <a:lnTo>
                  <a:pt x="1163004" y="1193381"/>
                </a:lnTo>
                <a:lnTo>
                  <a:pt x="0" y="119338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2721533" y="7124138"/>
            <a:ext cx="1237327" cy="1221579"/>
          </a:xfrm>
          <a:custGeom>
            <a:avLst/>
            <a:gdLst/>
            <a:ahLst/>
            <a:cxnLst/>
            <a:rect l="l" t="t" r="r" b="b"/>
            <a:pathLst>
              <a:path w="1237327" h="1221579">
                <a:moveTo>
                  <a:pt x="0" y="0"/>
                </a:moveTo>
                <a:lnTo>
                  <a:pt x="1237327" y="0"/>
                </a:lnTo>
                <a:lnTo>
                  <a:pt x="1237327" y="1221579"/>
                </a:lnTo>
                <a:lnTo>
                  <a:pt x="0" y="122157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6934120" y="7244422"/>
            <a:ext cx="1037220" cy="1101296"/>
          </a:xfrm>
          <a:custGeom>
            <a:avLst/>
            <a:gdLst/>
            <a:ahLst/>
            <a:cxnLst/>
            <a:rect l="l" t="t" r="r" b="b"/>
            <a:pathLst>
              <a:path w="1037220" h="1101296">
                <a:moveTo>
                  <a:pt x="0" y="0"/>
                </a:moveTo>
                <a:lnTo>
                  <a:pt x="1037220" y="0"/>
                </a:lnTo>
                <a:lnTo>
                  <a:pt x="1037220" y="1101295"/>
                </a:lnTo>
                <a:lnTo>
                  <a:pt x="0" y="110129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0891675" y="7177547"/>
            <a:ext cx="1116945" cy="1235044"/>
          </a:xfrm>
          <a:custGeom>
            <a:avLst/>
            <a:gdLst/>
            <a:ahLst/>
            <a:cxnLst/>
            <a:rect l="l" t="t" r="r" b="b"/>
            <a:pathLst>
              <a:path w="1116945" h="1235044">
                <a:moveTo>
                  <a:pt x="0" y="0"/>
                </a:moveTo>
                <a:lnTo>
                  <a:pt x="1116945" y="0"/>
                </a:lnTo>
                <a:lnTo>
                  <a:pt x="1116945" y="1235045"/>
                </a:lnTo>
                <a:lnTo>
                  <a:pt x="0" y="123504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grpSp>
        <p:nvGrpSpPr>
          <p:cNvPr id="33" name="Group 33"/>
          <p:cNvGrpSpPr/>
          <p:nvPr/>
        </p:nvGrpSpPr>
        <p:grpSpPr>
          <a:xfrm>
            <a:off x="14190457" y="6931119"/>
            <a:ext cx="2375422" cy="1812195"/>
            <a:chOff x="0" y="0"/>
            <a:chExt cx="527040" cy="402076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527040" cy="402076"/>
            </a:xfrm>
            <a:custGeom>
              <a:avLst/>
              <a:gdLst/>
              <a:ahLst/>
              <a:cxnLst/>
              <a:rect l="l" t="t" r="r" b="b"/>
              <a:pathLst>
                <a:path w="527040" h="402076">
                  <a:moveTo>
                    <a:pt x="192291" y="0"/>
                  </a:moveTo>
                  <a:lnTo>
                    <a:pt x="334748" y="0"/>
                  </a:lnTo>
                  <a:cubicBezTo>
                    <a:pt x="440948" y="0"/>
                    <a:pt x="527040" y="86092"/>
                    <a:pt x="527040" y="192291"/>
                  </a:cubicBezTo>
                  <a:lnTo>
                    <a:pt x="527040" y="209784"/>
                  </a:lnTo>
                  <a:cubicBezTo>
                    <a:pt x="527040" y="315984"/>
                    <a:pt x="440948" y="402076"/>
                    <a:pt x="334748" y="402076"/>
                  </a:cubicBezTo>
                  <a:lnTo>
                    <a:pt x="192291" y="402076"/>
                  </a:lnTo>
                  <a:cubicBezTo>
                    <a:pt x="86092" y="402076"/>
                    <a:pt x="0" y="315984"/>
                    <a:pt x="0" y="209784"/>
                  </a:cubicBezTo>
                  <a:lnTo>
                    <a:pt x="0" y="192291"/>
                  </a:lnTo>
                  <a:cubicBezTo>
                    <a:pt x="0" y="86092"/>
                    <a:pt x="86092" y="0"/>
                    <a:pt x="19229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50921">
                    <a:alpha val="54000"/>
                  </a:srgbClr>
                </a:gs>
                <a:gs pos="100000">
                  <a:srgbClr val="2C0653">
                    <a:alpha val="54000"/>
                  </a:srgbClr>
                </a:gs>
              </a:gsLst>
              <a:lin ang="0"/>
            </a:gradFill>
            <a:ln w="38100" cap="rnd">
              <a:gradFill>
                <a:gsLst>
                  <a:gs pos="0">
                    <a:srgbClr val="280161">
                      <a:alpha val="54000"/>
                    </a:srgbClr>
                  </a:gs>
                  <a:gs pos="100000">
                    <a:srgbClr val="4200A3">
                      <a:alpha val="54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527040" cy="4401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6" name="Freeform 36"/>
          <p:cNvSpPr/>
          <p:nvPr/>
        </p:nvSpPr>
        <p:spPr>
          <a:xfrm>
            <a:off x="14733112" y="7447638"/>
            <a:ext cx="1441098" cy="694862"/>
          </a:xfrm>
          <a:custGeom>
            <a:avLst/>
            <a:gdLst/>
            <a:ahLst/>
            <a:cxnLst/>
            <a:rect l="l" t="t" r="r" b="b"/>
            <a:pathLst>
              <a:path w="1441098" h="694862">
                <a:moveTo>
                  <a:pt x="0" y="0"/>
                </a:moveTo>
                <a:lnTo>
                  <a:pt x="1441097" y="0"/>
                </a:lnTo>
                <a:lnTo>
                  <a:pt x="1441097" y="694863"/>
                </a:lnTo>
                <a:lnTo>
                  <a:pt x="0" y="69486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37" name="TextBox 37"/>
          <p:cNvSpPr txBox="1"/>
          <p:nvPr/>
        </p:nvSpPr>
        <p:spPr>
          <a:xfrm>
            <a:off x="5035302" y="1448131"/>
            <a:ext cx="8217396" cy="1139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0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Who We Serve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271000" y="5363116"/>
            <a:ext cx="2224437" cy="464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RETAIL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5771110" y="5430224"/>
            <a:ext cx="3246013" cy="448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Entertainment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0292797" y="5363116"/>
            <a:ext cx="2224437" cy="448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Automotive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4341442" y="5363116"/>
            <a:ext cx="2224437" cy="448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Real  Estate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2120015" y="8596920"/>
            <a:ext cx="2224437" cy="448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Finance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6244152" y="8686164"/>
            <a:ext cx="2224437" cy="448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Healthcare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0368290" y="8686164"/>
            <a:ext cx="2224437" cy="448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Education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4265950" y="8686164"/>
            <a:ext cx="2450914" cy="448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Manufacturing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50921">
                <a:alpha val="100000"/>
              </a:srgbClr>
            </a:gs>
            <a:gs pos="100000">
              <a:srgbClr val="2C0653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76325" y="0"/>
            <a:ext cx="6702781" cy="10287000"/>
            <a:chOff x="0" y="0"/>
            <a:chExt cx="4445000" cy="68219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45000" cy="6821902"/>
            </a:xfrm>
            <a:custGeom>
              <a:avLst/>
              <a:gdLst/>
              <a:ahLst/>
              <a:cxnLst/>
              <a:rect l="l" t="t" r="r" b="b"/>
              <a:pathLst>
                <a:path w="4445000" h="6821902">
                  <a:moveTo>
                    <a:pt x="3429000" y="6821902"/>
                  </a:moveTo>
                  <a:lnTo>
                    <a:pt x="1016000" y="6821902"/>
                  </a:lnTo>
                  <a:cubicBezTo>
                    <a:pt x="454660" y="6821902"/>
                    <a:pt x="0" y="6333454"/>
                    <a:pt x="0" y="5730398"/>
                  </a:cubicBezTo>
                  <a:lnTo>
                    <a:pt x="0" y="1091504"/>
                  </a:lnTo>
                  <a:cubicBezTo>
                    <a:pt x="0" y="488448"/>
                    <a:pt x="454660" y="0"/>
                    <a:pt x="1016000" y="0"/>
                  </a:cubicBezTo>
                  <a:lnTo>
                    <a:pt x="3429000" y="0"/>
                  </a:lnTo>
                  <a:cubicBezTo>
                    <a:pt x="3990340" y="0"/>
                    <a:pt x="4445000" y="488448"/>
                    <a:pt x="4445000" y="1091504"/>
                  </a:cubicBezTo>
                  <a:lnTo>
                    <a:pt x="4445000" y="5730398"/>
                  </a:lnTo>
                  <a:cubicBezTo>
                    <a:pt x="4445000" y="6333454"/>
                    <a:pt x="3990340" y="6821902"/>
                    <a:pt x="3429000" y="6821902"/>
                  </a:cubicBezTo>
                  <a:close/>
                </a:path>
              </a:pathLst>
            </a:custGeom>
            <a:blipFill>
              <a:blip r:embed="rId2"/>
              <a:stretch>
                <a:fillRect l="-103676" r="-26534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6337618" y="2221163"/>
            <a:ext cx="10921682" cy="6928681"/>
            <a:chOff x="0" y="0"/>
            <a:chExt cx="1477985" cy="93762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77985" cy="937629"/>
            </a:xfrm>
            <a:custGeom>
              <a:avLst/>
              <a:gdLst/>
              <a:ahLst/>
              <a:cxnLst/>
              <a:rect l="l" t="t" r="r" b="b"/>
              <a:pathLst>
                <a:path w="1477985" h="937629">
                  <a:moveTo>
                    <a:pt x="41823" y="0"/>
                  </a:moveTo>
                  <a:lnTo>
                    <a:pt x="1436162" y="0"/>
                  </a:lnTo>
                  <a:cubicBezTo>
                    <a:pt x="1447254" y="0"/>
                    <a:pt x="1457892" y="4406"/>
                    <a:pt x="1465735" y="12250"/>
                  </a:cubicBezTo>
                  <a:cubicBezTo>
                    <a:pt x="1473579" y="20093"/>
                    <a:pt x="1477985" y="30731"/>
                    <a:pt x="1477985" y="41823"/>
                  </a:cubicBezTo>
                  <a:lnTo>
                    <a:pt x="1477985" y="895806"/>
                  </a:lnTo>
                  <a:cubicBezTo>
                    <a:pt x="1477985" y="906898"/>
                    <a:pt x="1473579" y="917536"/>
                    <a:pt x="1465735" y="925379"/>
                  </a:cubicBezTo>
                  <a:cubicBezTo>
                    <a:pt x="1457892" y="933223"/>
                    <a:pt x="1447254" y="937629"/>
                    <a:pt x="1436162" y="937629"/>
                  </a:cubicBezTo>
                  <a:lnTo>
                    <a:pt x="41823" y="937629"/>
                  </a:lnTo>
                  <a:cubicBezTo>
                    <a:pt x="30731" y="937629"/>
                    <a:pt x="20093" y="933223"/>
                    <a:pt x="12250" y="925379"/>
                  </a:cubicBezTo>
                  <a:cubicBezTo>
                    <a:pt x="4406" y="917536"/>
                    <a:pt x="0" y="906898"/>
                    <a:pt x="0" y="895806"/>
                  </a:cubicBezTo>
                  <a:lnTo>
                    <a:pt x="0" y="41823"/>
                  </a:lnTo>
                  <a:cubicBezTo>
                    <a:pt x="0" y="30731"/>
                    <a:pt x="4406" y="20093"/>
                    <a:pt x="12250" y="12250"/>
                  </a:cubicBezTo>
                  <a:cubicBezTo>
                    <a:pt x="20093" y="4406"/>
                    <a:pt x="30731" y="0"/>
                    <a:pt x="4182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50921">
                    <a:alpha val="100000"/>
                  </a:srgbClr>
                </a:gs>
                <a:gs pos="100000">
                  <a:srgbClr val="2C0653">
                    <a:alpha val="100000"/>
                  </a:srgbClr>
                </a:gs>
              </a:gsLst>
              <a:lin ang="0"/>
            </a:gradFill>
            <a:ln w="38100" cap="rnd">
              <a:gradFill>
                <a:gsLst>
                  <a:gs pos="0">
                    <a:srgbClr val="280161">
                      <a:alpha val="100000"/>
                    </a:srgbClr>
                  </a:gs>
                  <a:gs pos="100000">
                    <a:srgbClr val="4200A3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477985" cy="9757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6512720" y="652791"/>
            <a:ext cx="11067797" cy="1139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00"/>
              </a:lnSpc>
            </a:pPr>
            <a:r>
              <a:rPr lang="en-US" sz="80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Our Vision for Growth</a:t>
            </a:r>
          </a:p>
        </p:txBody>
      </p:sp>
      <p:sp>
        <p:nvSpPr>
          <p:cNvPr id="8" name="Freeform 8"/>
          <p:cNvSpPr/>
          <p:nvPr/>
        </p:nvSpPr>
        <p:spPr>
          <a:xfrm>
            <a:off x="5965626" y="8850147"/>
            <a:ext cx="3330092" cy="3330092"/>
          </a:xfrm>
          <a:custGeom>
            <a:avLst/>
            <a:gdLst/>
            <a:ahLst/>
            <a:cxnLst/>
            <a:rect l="l" t="t" r="r" b="b"/>
            <a:pathLst>
              <a:path w="3330092" h="3330092">
                <a:moveTo>
                  <a:pt x="0" y="0"/>
                </a:moveTo>
                <a:lnTo>
                  <a:pt x="3330091" y="0"/>
                </a:lnTo>
                <a:lnTo>
                  <a:pt x="3330091" y="3330092"/>
                </a:lnTo>
                <a:lnTo>
                  <a:pt x="0" y="33300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7118295" y="-422237"/>
            <a:ext cx="1606841" cy="1606841"/>
          </a:xfrm>
          <a:custGeom>
            <a:avLst/>
            <a:gdLst/>
            <a:ahLst/>
            <a:cxnLst/>
            <a:rect l="l" t="t" r="r" b="b"/>
            <a:pathLst>
              <a:path w="1606841" h="1606841">
                <a:moveTo>
                  <a:pt x="0" y="0"/>
                </a:moveTo>
                <a:lnTo>
                  <a:pt x="1606841" y="0"/>
                </a:lnTo>
                <a:lnTo>
                  <a:pt x="1606841" y="1606841"/>
                </a:lnTo>
                <a:lnTo>
                  <a:pt x="0" y="16068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6800338" y="2694707"/>
            <a:ext cx="1666477" cy="1649733"/>
            <a:chOff x="0" y="0"/>
            <a:chExt cx="194730" cy="19277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4730" cy="192774"/>
            </a:xfrm>
            <a:custGeom>
              <a:avLst/>
              <a:gdLst/>
              <a:ahLst/>
              <a:cxnLst/>
              <a:rect l="l" t="t" r="r" b="b"/>
              <a:pathLst>
                <a:path w="194730" h="192774">
                  <a:moveTo>
                    <a:pt x="96387" y="0"/>
                  </a:moveTo>
                  <a:lnTo>
                    <a:pt x="98343" y="0"/>
                  </a:lnTo>
                  <a:cubicBezTo>
                    <a:pt x="123907" y="0"/>
                    <a:pt x="148423" y="10155"/>
                    <a:pt x="166499" y="28231"/>
                  </a:cubicBezTo>
                  <a:cubicBezTo>
                    <a:pt x="184575" y="46307"/>
                    <a:pt x="194730" y="70823"/>
                    <a:pt x="194730" y="96387"/>
                  </a:cubicBezTo>
                  <a:lnTo>
                    <a:pt x="194730" y="96387"/>
                  </a:lnTo>
                  <a:cubicBezTo>
                    <a:pt x="194730" y="149620"/>
                    <a:pt x="151576" y="192774"/>
                    <a:pt x="98343" y="192774"/>
                  </a:cubicBezTo>
                  <a:lnTo>
                    <a:pt x="96387" y="192774"/>
                  </a:lnTo>
                  <a:cubicBezTo>
                    <a:pt x="43154" y="192774"/>
                    <a:pt x="0" y="149620"/>
                    <a:pt x="0" y="96387"/>
                  </a:cubicBezTo>
                  <a:lnTo>
                    <a:pt x="0" y="96387"/>
                  </a:lnTo>
                  <a:cubicBezTo>
                    <a:pt x="0" y="43154"/>
                    <a:pt x="43154" y="0"/>
                    <a:pt x="963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50921">
                    <a:alpha val="50000"/>
                  </a:srgbClr>
                </a:gs>
                <a:gs pos="100000">
                  <a:srgbClr val="2C0653">
                    <a:alpha val="50000"/>
                  </a:srgbClr>
                </a:gs>
              </a:gsLst>
              <a:lin ang="0"/>
            </a:gradFill>
            <a:ln w="38100" cap="rnd">
              <a:gradFill>
                <a:gsLst>
                  <a:gs pos="0">
                    <a:srgbClr val="280161">
                      <a:alpha val="50000"/>
                    </a:srgbClr>
                  </a:gs>
                  <a:gs pos="100000">
                    <a:srgbClr val="4200A3">
                      <a:alpha val="50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94730" cy="2308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053015" y="2607646"/>
            <a:ext cx="1161122" cy="1475511"/>
            <a:chOff x="0" y="-38100"/>
            <a:chExt cx="135679" cy="172416"/>
          </a:xfrm>
        </p:grpSpPr>
        <p:sp>
          <p:nvSpPr>
            <p:cNvPr id="14" name="Freeform 14"/>
            <p:cNvSpPr/>
            <p:nvPr/>
          </p:nvSpPr>
          <p:spPr>
            <a:xfrm>
              <a:off x="0" y="-755"/>
              <a:ext cx="135679" cy="134316"/>
            </a:xfrm>
            <a:custGeom>
              <a:avLst/>
              <a:gdLst/>
              <a:ahLst/>
              <a:cxnLst/>
              <a:rect l="l" t="t" r="r" b="b"/>
              <a:pathLst>
                <a:path w="135679" h="134316">
                  <a:moveTo>
                    <a:pt x="67158" y="0"/>
                  </a:moveTo>
                  <a:lnTo>
                    <a:pt x="68521" y="0"/>
                  </a:lnTo>
                  <a:cubicBezTo>
                    <a:pt x="105611" y="0"/>
                    <a:pt x="135679" y="30068"/>
                    <a:pt x="135679" y="67158"/>
                  </a:cubicBezTo>
                  <a:lnTo>
                    <a:pt x="135679" y="67158"/>
                  </a:lnTo>
                  <a:cubicBezTo>
                    <a:pt x="135679" y="104248"/>
                    <a:pt x="105611" y="134316"/>
                    <a:pt x="68521" y="134316"/>
                  </a:cubicBezTo>
                  <a:lnTo>
                    <a:pt x="67158" y="134316"/>
                  </a:lnTo>
                  <a:cubicBezTo>
                    <a:pt x="30068" y="134316"/>
                    <a:pt x="0" y="104248"/>
                    <a:pt x="0" y="67158"/>
                  </a:cubicBezTo>
                  <a:lnTo>
                    <a:pt x="0" y="67158"/>
                  </a:lnTo>
                  <a:cubicBezTo>
                    <a:pt x="0" y="30068"/>
                    <a:pt x="30068" y="0"/>
                    <a:pt x="6715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DA8EA">
                    <a:alpha val="100000"/>
                  </a:srgbClr>
                </a:gs>
                <a:gs pos="100000">
                  <a:srgbClr val="A000CE">
                    <a:alpha val="100000"/>
                  </a:srgbClr>
                </a:gs>
              </a:gsLst>
              <a:lin ang="0"/>
            </a:gradFill>
            <a:ln cap="rnd">
              <a:noFill/>
              <a:prstDash val="solid"/>
              <a:round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35679" cy="1724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797433" y="4860637"/>
            <a:ext cx="1666477" cy="1649733"/>
            <a:chOff x="0" y="0"/>
            <a:chExt cx="194730" cy="19277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94730" cy="192774"/>
            </a:xfrm>
            <a:custGeom>
              <a:avLst/>
              <a:gdLst/>
              <a:ahLst/>
              <a:cxnLst/>
              <a:rect l="l" t="t" r="r" b="b"/>
              <a:pathLst>
                <a:path w="194730" h="192774">
                  <a:moveTo>
                    <a:pt x="96387" y="0"/>
                  </a:moveTo>
                  <a:lnTo>
                    <a:pt x="98343" y="0"/>
                  </a:lnTo>
                  <a:cubicBezTo>
                    <a:pt x="123907" y="0"/>
                    <a:pt x="148423" y="10155"/>
                    <a:pt x="166499" y="28231"/>
                  </a:cubicBezTo>
                  <a:cubicBezTo>
                    <a:pt x="184575" y="46307"/>
                    <a:pt x="194730" y="70823"/>
                    <a:pt x="194730" y="96387"/>
                  </a:cubicBezTo>
                  <a:lnTo>
                    <a:pt x="194730" y="96387"/>
                  </a:lnTo>
                  <a:cubicBezTo>
                    <a:pt x="194730" y="149620"/>
                    <a:pt x="151576" y="192774"/>
                    <a:pt x="98343" y="192774"/>
                  </a:cubicBezTo>
                  <a:lnTo>
                    <a:pt x="96387" y="192774"/>
                  </a:lnTo>
                  <a:cubicBezTo>
                    <a:pt x="43154" y="192774"/>
                    <a:pt x="0" y="149620"/>
                    <a:pt x="0" y="96387"/>
                  </a:cubicBezTo>
                  <a:lnTo>
                    <a:pt x="0" y="96387"/>
                  </a:lnTo>
                  <a:cubicBezTo>
                    <a:pt x="0" y="43154"/>
                    <a:pt x="43154" y="0"/>
                    <a:pt x="963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50921">
                    <a:alpha val="50000"/>
                  </a:srgbClr>
                </a:gs>
                <a:gs pos="100000">
                  <a:srgbClr val="2C0653">
                    <a:alpha val="50000"/>
                  </a:srgbClr>
                </a:gs>
              </a:gsLst>
              <a:lin ang="0"/>
            </a:gradFill>
            <a:ln w="38100" cap="rnd">
              <a:gradFill>
                <a:gsLst>
                  <a:gs pos="0">
                    <a:srgbClr val="280161">
                      <a:alpha val="50000"/>
                    </a:srgbClr>
                  </a:gs>
                  <a:gs pos="100000">
                    <a:srgbClr val="4200A3">
                      <a:alpha val="50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94730" cy="2308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050110" y="5110776"/>
            <a:ext cx="1161122" cy="1149456"/>
            <a:chOff x="0" y="0"/>
            <a:chExt cx="135679" cy="13431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35679" cy="134316"/>
            </a:xfrm>
            <a:custGeom>
              <a:avLst/>
              <a:gdLst/>
              <a:ahLst/>
              <a:cxnLst/>
              <a:rect l="l" t="t" r="r" b="b"/>
              <a:pathLst>
                <a:path w="135679" h="134316">
                  <a:moveTo>
                    <a:pt x="67158" y="0"/>
                  </a:moveTo>
                  <a:lnTo>
                    <a:pt x="68521" y="0"/>
                  </a:lnTo>
                  <a:cubicBezTo>
                    <a:pt x="105611" y="0"/>
                    <a:pt x="135679" y="30068"/>
                    <a:pt x="135679" y="67158"/>
                  </a:cubicBezTo>
                  <a:lnTo>
                    <a:pt x="135679" y="67158"/>
                  </a:lnTo>
                  <a:cubicBezTo>
                    <a:pt x="135679" y="104248"/>
                    <a:pt x="105611" y="134316"/>
                    <a:pt x="68521" y="134316"/>
                  </a:cubicBezTo>
                  <a:lnTo>
                    <a:pt x="67158" y="134316"/>
                  </a:lnTo>
                  <a:cubicBezTo>
                    <a:pt x="30068" y="134316"/>
                    <a:pt x="0" y="104248"/>
                    <a:pt x="0" y="67158"/>
                  </a:cubicBezTo>
                  <a:lnTo>
                    <a:pt x="0" y="67158"/>
                  </a:lnTo>
                  <a:cubicBezTo>
                    <a:pt x="0" y="30068"/>
                    <a:pt x="30068" y="0"/>
                    <a:pt x="6715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DA8EA">
                    <a:alpha val="100000"/>
                  </a:srgbClr>
                </a:gs>
                <a:gs pos="100000">
                  <a:srgbClr val="A000CE">
                    <a:alpha val="100000"/>
                  </a:srgbClr>
                </a:gs>
              </a:gsLst>
              <a:lin ang="0"/>
            </a:gradFill>
            <a:ln cap="rnd">
              <a:noFill/>
              <a:prstDash val="solid"/>
              <a:round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135679" cy="1724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6800338" y="7200414"/>
            <a:ext cx="1666477" cy="1649733"/>
            <a:chOff x="0" y="0"/>
            <a:chExt cx="194730" cy="19277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94730" cy="192774"/>
            </a:xfrm>
            <a:custGeom>
              <a:avLst/>
              <a:gdLst/>
              <a:ahLst/>
              <a:cxnLst/>
              <a:rect l="l" t="t" r="r" b="b"/>
              <a:pathLst>
                <a:path w="194730" h="192774">
                  <a:moveTo>
                    <a:pt x="96387" y="0"/>
                  </a:moveTo>
                  <a:lnTo>
                    <a:pt x="98343" y="0"/>
                  </a:lnTo>
                  <a:cubicBezTo>
                    <a:pt x="123907" y="0"/>
                    <a:pt x="148423" y="10155"/>
                    <a:pt x="166499" y="28231"/>
                  </a:cubicBezTo>
                  <a:cubicBezTo>
                    <a:pt x="184575" y="46307"/>
                    <a:pt x="194730" y="70823"/>
                    <a:pt x="194730" y="96387"/>
                  </a:cubicBezTo>
                  <a:lnTo>
                    <a:pt x="194730" y="96387"/>
                  </a:lnTo>
                  <a:cubicBezTo>
                    <a:pt x="194730" y="149620"/>
                    <a:pt x="151576" y="192774"/>
                    <a:pt x="98343" y="192774"/>
                  </a:cubicBezTo>
                  <a:lnTo>
                    <a:pt x="96387" y="192774"/>
                  </a:lnTo>
                  <a:cubicBezTo>
                    <a:pt x="43154" y="192774"/>
                    <a:pt x="0" y="149620"/>
                    <a:pt x="0" y="96387"/>
                  </a:cubicBezTo>
                  <a:lnTo>
                    <a:pt x="0" y="96387"/>
                  </a:lnTo>
                  <a:cubicBezTo>
                    <a:pt x="0" y="43154"/>
                    <a:pt x="43154" y="0"/>
                    <a:pt x="963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50921">
                    <a:alpha val="50000"/>
                  </a:srgbClr>
                </a:gs>
                <a:gs pos="100000">
                  <a:srgbClr val="2C0653">
                    <a:alpha val="50000"/>
                  </a:srgbClr>
                </a:gs>
              </a:gsLst>
              <a:lin ang="0"/>
            </a:gradFill>
            <a:ln w="38100" cap="rnd">
              <a:gradFill>
                <a:gsLst>
                  <a:gs pos="0">
                    <a:srgbClr val="280161">
                      <a:alpha val="50000"/>
                    </a:srgbClr>
                  </a:gs>
                  <a:gs pos="100000">
                    <a:srgbClr val="4200A3">
                      <a:alpha val="50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194730" cy="2308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7050110" y="7450553"/>
            <a:ext cx="1161122" cy="1149456"/>
            <a:chOff x="0" y="0"/>
            <a:chExt cx="135679" cy="13431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35679" cy="134316"/>
            </a:xfrm>
            <a:custGeom>
              <a:avLst/>
              <a:gdLst/>
              <a:ahLst/>
              <a:cxnLst/>
              <a:rect l="l" t="t" r="r" b="b"/>
              <a:pathLst>
                <a:path w="135679" h="134316">
                  <a:moveTo>
                    <a:pt x="67158" y="0"/>
                  </a:moveTo>
                  <a:lnTo>
                    <a:pt x="68521" y="0"/>
                  </a:lnTo>
                  <a:cubicBezTo>
                    <a:pt x="105611" y="0"/>
                    <a:pt x="135679" y="30068"/>
                    <a:pt x="135679" y="67158"/>
                  </a:cubicBezTo>
                  <a:lnTo>
                    <a:pt x="135679" y="67158"/>
                  </a:lnTo>
                  <a:cubicBezTo>
                    <a:pt x="135679" y="104248"/>
                    <a:pt x="105611" y="134316"/>
                    <a:pt x="68521" y="134316"/>
                  </a:cubicBezTo>
                  <a:lnTo>
                    <a:pt x="67158" y="134316"/>
                  </a:lnTo>
                  <a:cubicBezTo>
                    <a:pt x="30068" y="134316"/>
                    <a:pt x="0" y="104248"/>
                    <a:pt x="0" y="67158"/>
                  </a:cubicBezTo>
                  <a:lnTo>
                    <a:pt x="0" y="67158"/>
                  </a:lnTo>
                  <a:cubicBezTo>
                    <a:pt x="0" y="30068"/>
                    <a:pt x="30068" y="0"/>
                    <a:pt x="6715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DA8EA">
                    <a:alpha val="100000"/>
                  </a:srgbClr>
                </a:gs>
                <a:gs pos="100000">
                  <a:srgbClr val="A000CE">
                    <a:alpha val="100000"/>
                  </a:srgbClr>
                </a:gs>
              </a:gsLst>
              <a:lin ang="0"/>
            </a:gradFill>
            <a:ln cap="rnd">
              <a:noFill/>
              <a:prstDash val="solid"/>
              <a:round/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135679" cy="1724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7199146" y="3119731"/>
            <a:ext cx="878054" cy="804569"/>
          </a:xfrm>
          <a:custGeom>
            <a:avLst/>
            <a:gdLst/>
            <a:ahLst/>
            <a:cxnLst/>
            <a:rect l="l" t="t" r="r" b="b"/>
            <a:pathLst>
              <a:path w="921397" h="894592">
                <a:moveTo>
                  <a:pt x="0" y="0"/>
                </a:moveTo>
                <a:lnTo>
                  <a:pt x="921397" y="0"/>
                </a:lnTo>
                <a:lnTo>
                  <a:pt x="921397" y="894592"/>
                </a:lnTo>
                <a:lnTo>
                  <a:pt x="0" y="8945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7216221" y="5261205"/>
            <a:ext cx="834711" cy="848597"/>
          </a:xfrm>
          <a:custGeom>
            <a:avLst/>
            <a:gdLst/>
            <a:ahLst/>
            <a:cxnLst/>
            <a:rect l="l" t="t" r="r" b="b"/>
            <a:pathLst>
              <a:path w="834711" h="848597">
                <a:moveTo>
                  <a:pt x="0" y="0"/>
                </a:moveTo>
                <a:lnTo>
                  <a:pt x="834711" y="0"/>
                </a:lnTo>
                <a:lnTo>
                  <a:pt x="834711" y="848597"/>
                </a:lnTo>
                <a:lnTo>
                  <a:pt x="0" y="8485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7084787" y="7501544"/>
            <a:ext cx="1091769" cy="1047473"/>
          </a:xfrm>
          <a:custGeom>
            <a:avLst/>
            <a:gdLst/>
            <a:ahLst/>
            <a:cxnLst/>
            <a:rect l="l" t="t" r="r" b="b"/>
            <a:pathLst>
              <a:path w="1091769" h="1047473">
                <a:moveTo>
                  <a:pt x="0" y="0"/>
                </a:moveTo>
                <a:lnTo>
                  <a:pt x="1091769" y="0"/>
                </a:lnTo>
                <a:lnTo>
                  <a:pt x="1091769" y="1047474"/>
                </a:lnTo>
                <a:lnTo>
                  <a:pt x="0" y="104747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8744432" y="3263406"/>
            <a:ext cx="7489795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  <a:spcBef>
                <a:spcPct val="0"/>
              </a:spcBef>
            </a:pPr>
            <a:r>
              <a:rPr lang="en-US" sz="22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Build brand awareness and acquire marquee clients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8744432" y="5467063"/>
            <a:ext cx="7489795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  <a:spcBef>
                <a:spcPct val="0"/>
              </a:spcBef>
            </a:pPr>
            <a:r>
              <a:rPr lang="en-US" sz="22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Expand into new markets and industries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8744432" y="7806841"/>
            <a:ext cx="8250038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  <a:spcBef>
                <a:spcPct val="0"/>
              </a:spcBef>
            </a:pPr>
            <a:r>
              <a:rPr lang="en-US" sz="22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Launch proprietary AR platform for self-serve advertising</a:t>
            </a:r>
          </a:p>
        </p:txBody>
      </p:sp>
      <p:sp>
        <p:nvSpPr>
          <p:cNvPr id="34" name="Freeform 34"/>
          <p:cNvSpPr/>
          <p:nvPr/>
        </p:nvSpPr>
        <p:spPr>
          <a:xfrm>
            <a:off x="228600" y="269537"/>
            <a:ext cx="3057031" cy="759163"/>
          </a:xfrm>
          <a:custGeom>
            <a:avLst/>
            <a:gdLst/>
            <a:ahLst/>
            <a:cxnLst/>
            <a:rect l="l" t="t" r="r" b="b"/>
            <a:pathLst>
              <a:path w="3057031" h="759163">
                <a:moveTo>
                  <a:pt x="0" y="0"/>
                </a:moveTo>
                <a:lnTo>
                  <a:pt x="3057032" y="0"/>
                </a:lnTo>
                <a:lnTo>
                  <a:pt x="3057032" y="759163"/>
                </a:lnTo>
                <a:lnTo>
                  <a:pt x="0" y="75916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190</Words>
  <Application>Microsoft Macintosh PowerPoint</Application>
  <PresentationFormat>Custom</PresentationFormat>
  <Paragraphs>52</Paragraphs>
  <Slides>10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Canva Sans</vt:lpstr>
      <vt:lpstr>Canva Sans Bold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Purple Gradient Modern Metaverse Presentation</dc:title>
  <cp:lastModifiedBy>mohamed@myinboxmedia.com</cp:lastModifiedBy>
  <cp:revision>7</cp:revision>
  <dcterms:created xsi:type="dcterms:W3CDTF">2006-08-16T00:00:00Z</dcterms:created>
  <dcterms:modified xsi:type="dcterms:W3CDTF">2025-05-26T13:04:54Z</dcterms:modified>
  <dc:identifier>DAGlWoB1om0</dc:identifier>
</cp:coreProperties>
</file>